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711" r:id="rId2"/>
  </p:sldMasterIdLst>
  <p:notesMasterIdLst>
    <p:notesMasterId r:id="rId23"/>
  </p:notesMasterIdLst>
  <p:handoutMasterIdLst>
    <p:handoutMasterId r:id="rId24"/>
  </p:handoutMasterIdLst>
  <p:sldIdLst>
    <p:sldId id="256"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9" r:id="rId18"/>
    <p:sldId id="280" r:id="rId19"/>
    <p:sldId id="281" r:id="rId20"/>
    <p:sldId id="282" r:id="rId21"/>
    <p:sldId id="26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23">
          <p15:clr>
            <a:srgbClr val="A4A3A4"/>
          </p15:clr>
        </p15:guide>
        <p15:guide id="2" orient="horz" pos="145">
          <p15:clr>
            <a:srgbClr val="A4A3A4"/>
          </p15:clr>
        </p15:guide>
        <p15:guide id="3" pos="335">
          <p15:clr>
            <a:srgbClr val="A4A3A4"/>
          </p15:clr>
        </p15:guide>
        <p15:guide id="4" pos="5425">
          <p15:clr>
            <a:srgbClr val="A4A3A4"/>
          </p15:clr>
        </p15:guide>
      </p15:sldGuideLst>
    </p:ext>
    <p:ext uri="{2D200454-40CA-4A62-9FC3-DE9A4176ACB9}">
      <p15:notesGuideLst xmlns:p15="http://schemas.microsoft.com/office/powerpoint/2012/main">
        <p15:guide id="1" orient="horz" pos="5563">
          <p15:clr>
            <a:srgbClr val="A4A3A4"/>
          </p15:clr>
        </p15:guide>
        <p15:guide id="2" orient="horz" pos="293">
          <p15:clr>
            <a:srgbClr val="A4A3A4"/>
          </p15:clr>
        </p15:guide>
        <p15:guide id="3" pos="294">
          <p15:clr>
            <a:srgbClr val="A4A3A4"/>
          </p15:clr>
        </p15:guide>
        <p15:guide id="4" pos="4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9" autoAdjust="0"/>
    <p:restoredTop sz="94600" autoAdjust="0"/>
  </p:normalViewPr>
  <p:slideViewPr>
    <p:cSldViewPr snapToGrid="0" showGuides="1">
      <p:cViewPr varScale="1">
        <p:scale>
          <a:sx n="114" d="100"/>
          <a:sy n="114" d="100"/>
        </p:scale>
        <p:origin x="1860" y="120"/>
      </p:cViewPr>
      <p:guideLst>
        <p:guide orient="horz" pos="4023"/>
        <p:guide orient="horz" pos="145"/>
        <p:guide pos="335"/>
        <p:guide pos="542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0" d="100"/>
          <a:sy n="90" d="100"/>
        </p:scale>
        <p:origin x="-3744" y="-96"/>
      </p:cViewPr>
      <p:guideLst>
        <p:guide orient="horz" pos="5563"/>
        <p:guide orient="horz" pos="293"/>
        <p:guide pos="294"/>
        <p:guide pos="4122"/>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53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15963" y="465138"/>
            <a:ext cx="5578475" cy="4183062"/>
          </a:xfrm>
          <a:prstGeom prst="rect">
            <a:avLst/>
          </a:prstGeom>
          <a:noFill/>
          <a:ln w="12700">
            <a:solidFill>
              <a:prstClr val="black"/>
            </a:solidFill>
          </a:ln>
        </p:spPr>
        <p:txBody>
          <a:bodyPr vert="horz" lIns="93177" tIns="46589" rIns="93177" bIns="46589" rtlCol="0" anchor="ctr"/>
          <a:lstStyle/>
          <a:p>
            <a:endParaRPr lang="en-US"/>
          </a:p>
        </p:txBody>
      </p:sp>
      <p:sp>
        <p:nvSpPr>
          <p:cNvPr id="11" name="Notes Placeholder 10"/>
          <p:cNvSpPr>
            <a:spLocks noGrp="1"/>
          </p:cNvSpPr>
          <p:nvPr>
            <p:ph type="body" sz="quarter" idx="3"/>
          </p:nvPr>
        </p:nvSpPr>
        <p:spPr>
          <a:xfrm>
            <a:off x="701040" y="5093653"/>
            <a:ext cx="5608320" cy="3718560"/>
          </a:xfrm>
          <a:prstGeom prst="rect">
            <a:avLst/>
          </a:prstGeom>
        </p:spPr>
        <p:txBody>
          <a:bodyPr vert="horz" lIns="93177" tIns="46589" rIns="93177" bIns="46589" rtlCol="0"/>
          <a:lstStyle/>
          <a:p>
            <a:r>
              <a:rPr lang="en-US" dirty="0"/>
              <a:t>Bulleted text – Arial 14pt Regular</a:t>
            </a:r>
          </a:p>
          <a:p>
            <a:r>
              <a:rPr lang="en-US" dirty="0"/>
              <a:t>Space between bullets is set to 6pt</a:t>
            </a:r>
          </a:p>
          <a:p>
            <a:r>
              <a:rPr lang="en-US" dirty="0"/>
              <a:t>Five bullet levels are built in (hit Enter then Tab to get to the next bullet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3141730"/>
      </p:ext>
    </p:extLst>
  </p:cSld>
  <p:clrMap bg1="lt1" tx1="dk1" bg2="lt2" tx2="dk2" accent1="accent1" accent2="accent2" accent3="accent3" accent4="accent4" accent5="accent5" accent6="accent6" hlink="hlink" folHlink="folHlink"/>
  <p:notesStyle>
    <a:lvl1pPr marL="169863" indent="-169863"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1pPr>
    <a:lvl2pPr marL="339725" indent="-169863"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2pPr>
    <a:lvl3pPr marL="509588" indent="-169863"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3pPr>
    <a:lvl4pPr marL="690563" indent="-180975"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4pPr>
    <a:lvl5pPr marL="862013" indent="-171450" algn="l" defTabSz="914400" rtl="0" eaLnBrk="1" latinLnBrk="0" hangingPunct="1">
      <a:spcBef>
        <a:spcPts val="600"/>
      </a:spcBef>
      <a:buClrTx/>
      <a:buSzPct val="100000"/>
      <a:buFont typeface="Arial" pitchFamily="34" charset="0"/>
      <a:buChar char="•"/>
      <a:defRPr kumimoji="0" lang="en-US" sz="1400" kern="1200" dirty="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4176370"/>
            <a:ext cx="9144000" cy="2681630"/>
          </a:xfrm>
          <a:prstGeom prst="rect">
            <a:avLst/>
          </a:prstGeom>
          <a:solidFill>
            <a:schemeClr val="accent4">
              <a:lumMod val="60000"/>
              <a:lumOff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rgbClr val="000000"/>
              </a:solidFill>
            </a:endParaRPr>
          </a:p>
        </p:txBody>
      </p:sp>
      <p:sp>
        <p:nvSpPr>
          <p:cNvPr id="8" name="Title 7"/>
          <p:cNvSpPr>
            <a:spLocks noGrp="1"/>
          </p:cNvSpPr>
          <p:nvPr>
            <p:ph type="ctrTitle" hasCustomPrompt="1"/>
          </p:nvPr>
        </p:nvSpPr>
        <p:spPr>
          <a:xfrm>
            <a:off x="406729" y="0"/>
            <a:ext cx="8354291" cy="3339984"/>
          </a:xfrm>
        </p:spPr>
        <p:txBody>
          <a:bodyPr anchor="ctr"/>
          <a:lstStyle>
            <a:lvl1pPr>
              <a:lnSpc>
                <a:spcPts val="4600"/>
              </a:lnSpc>
              <a:defRPr sz="4400" cap="none" baseline="0"/>
            </a:lvl1pPr>
          </a:lstStyle>
          <a:p>
            <a:r>
              <a:rPr kumimoji="0" lang="en-US" dirty="0"/>
              <a:t>Presentation Title </a:t>
            </a:r>
            <a:br>
              <a:rPr kumimoji="0" lang="en-US" dirty="0"/>
            </a:br>
            <a:r>
              <a:rPr kumimoji="0" lang="en-US" dirty="0"/>
              <a:t>Arial 44pt Bold</a:t>
            </a:r>
          </a:p>
        </p:txBody>
      </p:sp>
      <p:sp>
        <p:nvSpPr>
          <p:cNvPr id="9" name="Subtitle 8"/>
          <p:cNvSpPr>
            <a:spLocks noGrp="1"/>
          </p:cNvSpPr>
          <p:nvPr>
            <p:ph type="subTitle" idx="1" hasCustomPrompt="1"/>
          </p:nvPr>
        </p:nvSpPr>
        <p:spPr>
          <a:xfrm>
            <a:off x="439388" y="3345837"/>
            <a:ext cx="8336478" cy="685800"/>
          </a:xfrm>
          <a:noFill/>
        </p:spPr>
        <p:txBody>
          <a:bodyPr anchor="ctr">
            <a:normAutofit/>
          </a:bodyPr>
          <a:lstStyle>
            <a:lvl1pPr marL="0" indent="0" algn="l">
              <a:spcBef>
                <a:spcPts val="0"/>
              </a:spcBef>
              <a:buNone/>
              <a:defRPr sz="2800">
                <a:solidFill>
                  <a:srgbClr val="00000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Presentation Subtitle Arial 28pt Regular</a:t>
            </a:r>
          </a:p>
        </p:txBody>
      </p:sp>
      <p:sp>
        <p:nvSpPr>
          <p:cNvPr id="13" name="Text Placeholder 12"/>
          <p:cNvSpPr>
            <a:spLocks noGrp="1"/>
          </p:cNvSpPr>
          <p:nvPr>
            <p:ph type="body" sz="quarter" idx="10" hasCustomPrompt="1"/>
          </p:nvPr>
        </p:nvSpPr>
        <p:spPr>
          <a:xfrm>
            <a:off x="391886" y="4334494"/>
            <a:ext cx="4655127" cy="2410690"/>
          </a:xfrm>
        </p:spPr>
        <p:txBody>
          <a:bodyPr/>
          <a:lstStyle>
            <a:lvl1pPr marL="0" indent="0">
              <a:buNone/>
              <a:defRPr sz="2400" baseline="0">
                <a:solidFill>
                  <a:schemeClr val="tx1"/>
                </a:solidFill>
              </a:defRPr>
            </a:lvl1pPr>
            <a:lvl2pPr marL="0" indent="0">
              <a:buNone/>
              <a:defRPr/>
            </a:lvl2pPr>
            <a:lvl3pPr marL="0" indent="0">
              <a:buNone/>
              <a:defRPr/>
            </a:lvl3pPr>
            <a:lvl4pPr marL="0" indent="0">
              <a:buNone/>
              <a:defRPr/>
            </a:lvl4pPr>
            <a:lvl5pPr marL="0" indent="0">
              <a:buNone/>
              <a:defRPr/>
            </a:lvl5pPr>
          </a:lstStyle>
          <a:p>
            <a:pPr lvl="0"/>
            <a:r>
              <a:rPr lang="en-US" dirty="0"/>
              <a:t>Additional presentation information in Arial 24pt Regular</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96887" y="4334494"/>
            <a:ext cx="2123464" cy="208645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9741" t="9302" r="8441" b="8333"/>
          <a:stretch/>
        </p:blipFill>
        <p:spPr>
          <a:xfrm>
            <a:off x="7635829" y="83127"/>
            <a:ext cx="1429105" cy="1078992"/>
          </a:xfrm>
          <a:prstGeom prst="rect">
            <a:avLst/>
          </a:prstGeom>
        </p:spPr>
      </p:pic>
      <p:sp>
        <p:nvSpPr>
          <p:cNvPr id="4" name="Slide Number Placeholder 4"/>
          <p:cNvSpPr>
            <a:spLocks noGrp="1"/>
          </p:cNvSpPr>
          <p:nvPr>
            <p:ph type="sldNum" sz="quarter" idx="12"/>
          </p:nvPr>
        </p:nvSpPr>
        <p:spPr>
          <a:xfrm>
            <a:off x="8787735" y="6596818"/>
            <a:ext cx="457200" cy="274320"/>
          </a:xfrm>
          <a:prstGeom prst="rect">
            <a:avLst/>
          </a:prstGeom>
          <a:noFill/>
          <a:ln>
            <a:noFill/>
          </a:ln>
        </p:spPr>
        <p:txBody>
          <a:bodyPr/>
          <a:lstStyle>
            <a:lvl1pPr>
              <a:defRPr sz="1200">
                <a:solidFill>
                  <a:schemeClr val="tx1"/>
                </a:solidFill>
                <a:latin typeface="Arial" panose="020B0604020202020204" pitchFamily="34" charset="0"/>
                <a:cs typeface="Arial" panose="020B0604020202020204" pitchFamily="34" charset="0"/>
              </a:defRPr>
            </a:lvl1pPr>
          </a:lstStyle>
          <a:p>
            <a:fld id="{8FE0F801-82B8-4697-8B4B-E3DFE003097F}" type="slidenum">
              <a:rPr lang="en-US" smtClean="0"/>
              <a:pPr/>
              <a:t>‹#›</a:t>
            </a:fld>
            <a:endParaRPr lang="en-US" dirty="0"/>
          </a:p>
        </p:txBody>
      </p:sp>
    </p:spTree>
    <p:extLst>
      <p:ext uri="{BB962C8B-B14F-4D97-AF65-F5344CB8AC3E}">
        <p14:creationId xmlns:p14="http://schemas.microsoft.com/office/powerpoint/2010/main" val="1503650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Slide Number Placeholder 4"/>
          <p:cNvSpPr>
            <a:spLocks noGrp="1"/>
          </p:cNvSpPr>
          <p:nvPr>
            <p:ph type="sldNum" sz="quarter" idx="12"/>
          </p:nvPr>
        </p:nvSpPr>
        <p:spPr>
          <a:xfrm>
            <a:off x="8787735" y="6596818"/>
            <a:ext cx="457200" cy="274320"/>
          </a:xfrm>
          <a:prstGeom prst="rect">
            <a:avLst/>
          </a:prstGeom>
          <a:noFill/>
          <a:ln>
            <a:noFill/>
          </a:ln>
        </p:spPr>
        <p:txBody>
          <a:bodyPr/>
          <a:lstStyle>
            <a:lvl1pPr>
              <a:defRPr sz="1200">
                <a:solidFill>
                  <a:schemeClr val="tx1"/>
                </a:solidFill>
                <a:latin typeface="Arial" panose="020B0604020202020204" pitchFamily="34" charset="0"/>
                <a:cs typeface="Arial" panose="020B0604020202020204" pitchFamily="34" charset="0"/>
              </a:defRPr>
            </a:lvl1pPr>
          </a:lstStyle>
          <a:p>
            <a:fld id="{8FE0F801-82B8-4697-8B4B-E3DFE003097F}" type="slidenum">
              <a:rPr lang="en-US" smtClean="0"/>
              <a:pPr/>
              <a:t>‹#›</a:t>
            </a:fld>
            <a:endParaRPr lang="en-US" dirty="0"/>
          </a:p>
        </p:txBody>
      </p:sp>
    </p:spTree>
    <p:extLst>
      <p:ext uri="{BB962C8B-B14F-4D97-AF65-F5344CB8AC3E}">
        <p14:creationId xmlns:p14="http://schemas.microsoft.com/office/powerpoint/2010/main" val="389052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0" y="1217298"/>
            <a:ext cx="457200" cy="274320"/>
          </a:xfrm>
          <a:prstGeom prst="rect">
            <a:avLst/>
          </a:prstGeom>
        </p:spPr>
        <p:txBody>
          <a:bodyPr/>
          <a:lstStyle/>
          <a:p>
            <a:fld id="{8FE0F801-82B8-4697-8B4B-E3DFE003097F}" type="slidenum">
              <a:rPr lang="en-US" smtClean="0"/>
              <a:pPr/>
              <a:t>‹#›</a:t>
            </a:fld>
            <a:endParaRPr lang="en-US" dirty="0"/>
          </a:p>
        </p:txBody>
      </p:sp>
      <p:sp>
        <p:nvSpPr>
          <p:cNvPr id="8" name="Content Placeholder 6"/>
          <p:cNvSpPr>
            <a:spLocks noGrp="1"/>
          </p:cNvSpPr>
          <p:nvPr>
            <p:ph sz="quarter" idx="14" hasCustomPrompt="1"/>
          </p:nvPr>
        </p:nvSpPr>
        <p:spPr>
          <a:xfrm>
            <a:off x="237506" y="1816925"/>
            <a:ext cx="8728364" cy="4880757"/>
          </a:xfrm>
        </p:spPr>
        <p:txBody>
          <a:bodyPr/>
          <a:lstStyle>
            <a:lvl1pPr>
              <a:buClrTx/>
              <a:defRPr sz="2400" baseline="0"/>
            </a:lvl1pPr>
            <a:lvl2pPr marL="514350" indent="-282575">
              <a:buClrTx/>
              <a:defRPr sz="2000"/>
            </a:lvl2pPr>
            <a:lvl3pPr marL="746125" indent="-231775">
              <a:buClrTx/>
              <a:defRPr sz="1800"/>
            </a:lvl3pPr>
            <a:lvl4pPr marL="1030288" indent="-284163">
              <a:buClrTx/>
              <a:defRPr sz="1600"/>
            </a:lvl4pPr>
            <a:lvl5pPr marL="1260475" indent="-230188">
              <a:buClrTx/>
              <a:defRPr sz="1400"/>
            </a:lvl5pPr>
          </a:lstStyle>
          <a:p>
            <a:pPr lvl="0"/>
            <a:r>
              <a:rPr lang="en-US" dirty="0"/>
              <a:t>Dot point text – Arial 24pt Regular</a:t>
            </a:r>
            <a:br>
              <a:rPr lang="en-US" dirty="0"/>
            </a:br>
            <a:r>
              <a:rPr lang="en-US" dirty="0"/>
              <a:t>Five dot point levels are built in (hit Enter then Tab to get to the next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21"/>
          <p:cNvSpPr>
            <a:spLocks noGrp="1"/>
          </p:cNvSpPr>
          <p:nvPr>
            <p:ph type="title" hasCustomPrompt="1"/>
          </p:nvPr>
        </p:nvSpPr>
        <p:spPr>
          <a:xfrm>
            <a:off x="225631" y="-11876"/>
            <a:ext cx="7291451" cy="1229173"/>
          </a:xfrm>
          <a:prstGeom prst="rect">
            <a:avLst/>
          </a:prstGeom>
        </p:spPr>
        <p:txBody>
          <a:bodyPr vert="horz" tIns="0" bIns="0" anchor="ctr">
            <a:noAutofit/>
          </a:bodyPr>
          <a:lstStyle/>
          <a:p>
            <a:r>
              <a:rPr lang="en-US" dirty="0"/>
              <a:t>Title Arial 32pt Bold</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Arial 32pt Bold</a:t>
            </a:r>
          </a:p>
        </p:txBody>
      </p:sp>
      <p:sp>
        <p:nvSpPr>
          <p:cNvPr id="5" name="Slide Number Placeholder 4"/>
          <p:cNvSpPr>
            <a:spLocks noGrp="1"/>
          </p:cNvSpPr>
          <p:nvPr>
            <p:ph type="sldNum" sz="quarter" idx="12"/>
          </p:nvPr>
        </p:nvSpPr>
        <p:spPr>
          <a:xfrm>
            <a:off x="0" y="1217298"/>
            <a:ext cx="457200" cy="274320"/>
          </a:xfrm>
          <a:prstGeom prst="rect">
            <a:avLst/>
          </a:prstGeom>
        </p:spPr>
        <p:txBody>
          <a:bodyPr/>
          <a:lstStyle/>
          <a:p>
            <a:fld id="{8FE0F801-82B8-4697-8B4B-E3DFE003097F}" type="slidenum">
              <a:rPr lang="en-US" smtClean="0"/>
              <a:pPr/>
              <a:t>‹#›</a:t>
            </a:fld>
            <a:endParaRPr lang="en-US" dirty="0"/>
          </a:p>
        </p:txBody>
      </p:sp>
    </p:spTree>
    <p:extLst>
      <p:ext uri="{BB962C8B-B14F-4D97-AF65-F5344CB8AC3E}">
        <p14:creationId xmlns:p14="http://schemas.microsoft.com/office/powerpoint/2010/main" val="80040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Arial 32pt Bold</a:t>
            </a:r>
          </a:p>
        </p:txBody>
      </p:sp>
      <p:sp>
        <p:nvSpPr>
          <p:cNvPr id="5" name="Slide Number Placeholder 4"/>
          <p:cNvSpPr>
            <a:spLocks noGrp="1"/>
          </p:cNvSpPr>
          <p:nvPr>
            <p:ph type="sldNum" sz="quarter" idx="12"/>
          </p:nvPr>
        </p:nvSpPr>
        <p:spPr>
          <a:xfrm>
            <a:off x="0" y="1217298"/>
            <a:ext cx="457200" cy="274320"/>
          </a:xfrm>
          <a:prstGeom prst="rect">
            <a:avLst/>
          </a:prstGeom>
        </p:spPr>
        <p:txBody>
          <a:bodyPr/>
          <a:lstStyle/>
          <a:p>
            <a:fld id="{8FE0F801-82B8-4697-8B4B-E3DFE003097F}" type="slidenum">
              <a:rPr lang="en-US" smtClean="0"/>
              <a:pPr/>
              <a:t>‹#›</a:t>
            </a:fld>
            <a:endParaRPr lang="en-US" dirty="0"/>
          </a:p>
        </p:txBody>
      </p:sp>
      <p:sp>
        <p:nvSpPr>
          <p:cNvPr id="4" name="Text Placeholder 2"/>
          <p:cNvSpPr>
            <a:spLocks noGrp="1"/>
          </p:cNvSpPr>
          <p:nvPr>
            <p:ph type="body" idx="1" hasCustomPrompt="1"/>
          </p:nvPr>
        </p:nvSpPr>
        <p:spPr>
          <a:xfrm>
            <a:off x="457200" y="1500261"/>
            <a:ext cx="8224837" cy="444560"/>
          </a:xfrm>
        </p:spPr>
        <p:txBody>
          <a:bodyPr anchor="t"/>
          <a:lstStyle>
            <a:lvl1pPr marL="0" indent="0">
              <a:buNone/>
              <a:defRPr sz="2400" b="1" i="1" baseline="0">
                <a:solidFill>
                  <a:schemeClr val="accent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Subtitle Arial 24pt Bold Italic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 Sourc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Arial 32pt Bold</a:t>
            </a:r>
          </a:p>
        </p:txBody>
      </p:sp>
      <p:sp>
        <p:nvSpPr>
          <p:cNvPr id="5" name="Slide Number Placeholder 4"/>
          <p:cNvSpPr>
            <a:spLocks noGrp="1"/>
          </p:cNvSpPr>
          <p:nvPr>
            <p:ph type="sldNum" sz="quarter" idx="12"/>
          </p:nvPr>
        </p:nvSpPr>
        <p:spPr>
          <a:xfrm>
            <a:off x="0" y="1217298"/>
            <a:ext cx="457200" cy="274320"/>
          </a:xfrm>
          <a:prstGeom prst="rect">
            <a:avLst/>
          </a:prstGeom>
        </p:spPr>
        <p:txBody>
          <a:bodyPr/>
          <a:lstStyle/>
          <a:p>
            <a:fld id="{8FE0F801-82B8-4697-8B4B-E3DFE003097F}" type="slidenum">
              <a:rPr lang="en-US" smtClean="0"/>
              <a:pPr/>
              <a:t>‹#›</a:t>
            </a:fld>
            <a:endParaRPr lang="en-US" dirty="0"/>
          </a:p>
        </p:txBody>
      </p:sp>
      <p:sp>
        <p:nvSpPr>
          <p:cNvPr id="4" name="Text Placeholder 21"/>
          <p:cNvSpPr>
            <a:spLocks noGrp="1"/>
          </p:cNvSpPr>
          <p:nvPr>
            <p:ph type="body" sz="quarter" idx="17" hasCustomPrompt="1"/>
          </p:nvPr>
        </p:nvSpPr>
        <p:spPr bwMode="gray">
          <a:xfrm>
            <a:off x="5833240" y="6508961"/>
            <a:ext cx="3310759" cy="320040"/>
          </a:xfrm>
          <a:prstGeom prst="rect">
            <a:avLst/>
          </a:prstGeom>
        </p:spPr>
        <p:txBody>
          <a:bodyPr lIns="45720" tIns="45720" rIns="45720" bIns="45720" anchor="b">
            <a:noAutofit/>
          </a:bodyPr>
          <a:lstStyle>
            <a:lvl1pPr marL="0" indent="0" algn="l">
              <a:spcBef>
                <a:spcPts val="0"/>
              </a:spcBef>
              <a:buNone/>
              <a:defRPr sz="800" baseline="0">
                <a:latin typeface="+mn-lt"/>
              </a:defRPr>
            </a:lvl1pPr>
            <a:lvl2pPr algn="l">
              <a:buNone/>
              <a:defRPr sz="600"/>
            </a:lvl2pPr>
            <a:lvl3pPr algn="l">
              <a:buNone/>
              <a:defRPr sz="600"/>
            </a:lvl3pPr>
            <a:lvl4pPr algn="l">
              <a:buNone/>
              <a:defRPr sz="600"/>
            </a:lvl4pPr>
            <a:lvl5pPr algn="l">
              <a:buNone/>
              <a:defRPr sz="600"/>
            </a:lvl5pPr>
          </a:lstStyle>
          <a:p>
            <a:pPr lvl="0"/>
            <a:r>
              <a:rPr lang="en-US" dirty="0"/>
              <a:t>Source: Click to add source. Use a single space after “Source:” and a period at the end of the source. Stretch the box to the left as needed.</a:t>
            </a:r>
          </a:p>
        </p:txBody>
      </p:sp>
      <p:sp>
        <p:nvSpPr>
          <p:cNvPr id="6" name="Text Placeholder 23"/>
          <p:cNvSpPr>
            <a:spLocks noGrp="1"/>
          </p:cNvSpPr>
          <p:nvPr>
            <p:ph type="body" sz="quarter" idx="20" hasCustomPrompt="1"/>
          </p:nvPr>
        </p:nvSpPr>
        <p:spPr bwMode="gray">
          <a:xfrm>
            <a:off x="0" y="6508961"/>
            <a:ext cx="4382814" cy="320040"/>
          </a:xfrm>
          <a:prstGeom prst="rect">
            <a:avLst/>
          </a:prstGeom>
        </p:spPr>
        <p:txBody>
          <a:bodyPr lIns="45720" rIns="45720" anchor="b">
            <a:noAutofit/>
          </a:bodyPr>
          <a:lstStyle>
            <a:lvl1pPr marL="168275" indent="-168275" algn="l" defTabSz="91440">
              <a:spcBef>
                <a:spcPts val="0"/>
              </a:spcBef>
              <a:buFont typeface="+mj-lt"/>
              <a:buAutoNum type="arabicParenR"/>
              <a:defRPr sz="8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268558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Title Arial 32pt Bold</a:t>
            </a:r>
          </a:p>
        </p:txBody>
      </p:sp>
      <p:sp>
        <p:nvSpPr>
          <p:cNvPr id="5" name="Slide Number Placeholder 4"/>
          <p:cNvSpPr>
            <a:spLocks noGrp="1"/>
          </p:cNvSpPr>
          <p:nvPr>
            <p:ph type="sldNum" sz="quarter" idx="12"/>
          </p:nvPr>
        </p:nvSpPr>
        <p:spPr>
          <a:xfrm>
            <a:off x="0" y="1217298"/>
            <a:ext cx="457200" cy="274320"/>
          </a:xfrm>
          <a:prstGeom prst="rect">
            <a:avLst/>
          </a:prstGeom>
        </p:spPr>
        <p:txBody>
          <a:bodyPr/>
          <a:lstStyle/>
          <a:p>
            <a:fld id="{8FE0F801-82B8-4697-8B4B-E3DFE003097F}" type="slidenum">
              <a:rPr lang="en-US" smtClean="0"/>
              <a:pPr/>
              <a:t>‹#›</a:t>
            </a:fld>
            <a:endParaRPr lang="en-US" dirty="0"/>
          </a:p>
        </p:txBody>
      </p:sp>
      <p:sp>
        <p:nvSpPr>
          <p:cNvPr id="9" name="Content Placeholder 6"/>
          <p:cNvSpPr>
            <a:spLocks noGrp="1"/>
          </p:cNvSpPr>
          <p:nvPr>
            <p:ph sz="quarter" idx="15" hasCustomPrompt="1"/>
          </p:nvPr>
        </p:nvSpPr>
        <p:spPr>
          <a:xfrm>
            <a:off x="461962" y="1815989"/>
            <a:ext cx="3840480" cy="4114800"/>
          </a:xfrm>
        </p:spPr>
        <p:txBody>
          <a:bodyPr/>
          <a:lstStyle>
            <a:lvl1pPr>
              <a:buClrTx/>
              <a:defRPr sz="2000" baseline="0"/>
            </a:lvl1pPr>
            <a:lvl2pPr marL="514350" indent="-282575">
              <a:buClrTx/>
              <a:defRPr sz="2000"/>
            </a:lvl2pPr>
            <a:lvl3pPr marL="746125" indent="-231775">
              <a:buClrTx/>
              <a:defRPr sz="2000"/>
            </a:lvl3pPr>
            <a:lvl4pPr marL="1030288" indent="-284163">
              <a:buClrTx/>
              <a:defRPr sz="2000"/>
            </a:lvl4pPr>
            <a:lvl5pPr marL="1260475" indent="-230188">
              <a:buClrTx/>
              <a:defRPr sz="2000"/>
            </a:lvl5pPr>
          </a:lstStyle>
          <a:p>
            <a:pPr lvl="0"/>
            <a:r>
              <a:rPr lang="en-US" dirty="0"/>
              <a:t>Dot point text – Arial 20pt Regular</a:t>
            </a:r>
            <a:br>
              <a:rPr lang="en-US" dirty="0"/>
            </a:br>
            <a:r>
              <a:rPr lang="en-US" dirty="0"/>
              <a:t>Five dot point levels are built in (hit Enter then Tab to get to the next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6"/>
          <p:cNvSpPr>
            <a:spLocks noGrp="1"/>
          </p:cNvSpPr>
          <p:nvPr>
            <p:ph sz="quarter" idx="16" hasCustomPrompt="1"/>
          </p:nvPr>
        </p:nvSpPr>
        <p:spPr>
          <a:xfrm>
            <a:off x="4841558" y="1815989"/>
            <a:ext cx="3840480" cy="4114800"/>
          </a:xfrm>
        </p:spPr>
        <p:txBody>
          <a:bodyPr/>
          <a:lstStyle>
            <a:lvl1pPr>
              <a:buClrTx/>
              <a:defRPr sz="2000" baseline="0"/>
            </a:lvl1pPr>
            <a:lvl2pPr marL="514350" indent="-282575">
              <a:buClrTx/>
              <a:defRPr sz="2000"/>
            </a:lvl2pPr>
            <a:lvl3pPr marL="746125" indent="-231775">
              <a:buClrTx/>
              <a:defRPr sz="2000"/>
            </a:lvl3pPr>
            <a:lvl4pPr marL="1030288" indent="-284163">
              <a:buClrTx/>
              <a:defRPr sz="2000"/>
            </a:lvl4pPr>
            <a:lvl5pPr marL="1260475" indent="-230188">
              <a:buClrTx/>
              <a:defRPr sz="2000"/>
            </a:lvl5pPr>
          </a:lstStyle>
          <a:p>
            <a:pPr lvl="0"/>
            <a:r>
              <a:rPr lang="en-US" dirty="0"/>
              <a:t>Dot point text – Arial 20pt Regular</a:t>
            </a:r>
            <a:br>
              <a:rPr lang="en-US" dirty="0"/>
            </a:br>
            <a:r>
              <a:rPr lang="en-US" dirty="0"/>
              <a:t>Five dot point levels are built in (hit Enter then Tab to get to the next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7" hasCustomPrompt="1"/>
          </p:nvPr>
        </p:nvSpPr>
        <p:spPr bwMode="gray">
          <a:xfrm>
            <a:off x="5833240" y="6390211"/>
            <a:ext cx="3310759" cy="320040"/>
          </a:xfrm>
          <a:prstGeom prst="rect">
            <a:avLst/>
          </a:prstGeom>
        </p:spPr>
        <p:txBody>
          <a:bodyPr lIns="45720" tIns="45720" rIns="45720" bIns="45720" anchor="b">
            <a:noAutofit/>
          </a:bodyPr>
          <a:lstStyle>
            <a:lvl1pPr marL="0" indent="0" algn="l">
              <a:spcBef>
                <a:spcPts val="0"/>
              </a:spcBef>
              <a:buNone/>
              <a:defRPr sz="800" baseline="0">
                <a:latin typeface="+mn-lt"/>
              </a:defRPr>
            </a:lvl1pPr>
            <a:lvl2pPr algn="l">
              <a:buNone/>
              <a:defRPr sz="600"/>
            </a:lvl2pPr>
            <a:lvl3pPr algn="l">
              <a:buNone/>
              <a:defRPr sz="600"/>
            </a:lvl3pPr>
            <a:lvl4pPr algn="l">
              <a:buNone/>
              <a:defRPr sz="600"/>
            </a:lvl4pPr>
            <a:lvl5pPr algn="l">
              <a:buNone/>
              <a:defRPr sz="600"/>
            </a:lvl5pPr>
          </a:lstStyle>
          <a:p>
            <a:pPr lvl="0"/>
            <a:r>
              <a:rPr lang="en-US" dirty="0"/>
              <a:t>Source: Click to add source. Use a single space after “Source:” and a period at the end of the source. Stretch the box to the left as needed.</a:t>
            </a:r>
          </a:p>
        </p:txBody>
      </p:sp>
      <p:sp>
        <p:nvSpPr>
          <p:cNvPr id="11" name="Text Placeholder 23"/>
          <p:cNvSpPr>
            <a:spLocks noGrp="1"/>
          </p:cNvSpPr>
          <p:nvPr>
            <p:ph type="body" sz="quarter" idx="20" hasCustomPrompt="1"/>
          </p:nvPr>
        </p:nvSpPr>
        <p:spPr bwMode="gray">
          <a:xfrm>
            <a:off x="0" y="6390211"/>
            <a:ext cx="4382814" cy="320040"/>
          </a:xfrm>
          <a:prstGeom prst="rect">
            <a:avLst/>
          </a:prstGeom>
        </p:spPr>
        <p:txBody>
          <a:bodyPr lIns="45720" rIns="45720" anchor="b">
            <a:noAutofit/>
          </a:bodyPr>
          <a:lstStyle>
            <a:lvl1pPr marL="168275" indent="-168275" algn="l" defTabSz="91440">
              <a:spcBef>
                <a:spcPts val="0"/>
              </a:spcBef>
              <a:buFont typeface="+mj-lt"/>
              <a:buAutoNum type="arabicParenR"/>
              <a:defRPr sz="8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a:t>Click to add footnote. Numbers appear automatically (no additional space or tab needed). Use a period at the end of each footnote. Stretch the box to the right as needed.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6" name="Text Placeholder 2"/>
          <p:cNvSpPr>
            <a:spLocks noGrp="1"/>
          </p:cNvSpPr>
          <p:nvPr>
            <p:ph type="body" idx="1" hasCustomPrompt="1"/>
          </p:nvPr>
        </p:nvSpPr>
        <p:spPr>
          <a:xfrm>
            <a:off x="1234439" y="4577943"/>
            <a:ext cx="7327670" cy="2084114"/>
          </a:xfrm>
        </p:spPr>
        <p:txBody>
          <a:bodyPr anchor="t"/>
          <a:lstStyle>
            <a:lvl1pPr marL="0" indent="0">
              <a:buNone/>
              <a:defRPr sz="200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Additional section details in Arial 20pt Regular. </a:t>
            </a:r>
          </a:p>
        </p:txBody>
      </p:sp>
      <p:sp>
        <p:nvSpPr>
          <p:cNvPr id="7" name="Rectangle 6"/>
          <p:cNvSpPr/>
          <p:nvPr userDrawn="1"/>
        </p:nvSpPr>
        <p:spPr>
          <a:xfrm>
            <a:off x="0" y="2894590"/>
            <a:ext cx="1124712" cy="1075340"/>
          </a:xfrm>
          <a:prstGeom prst="rect">
            <a:avLst/>
          </a:prstGeom>
          <a:solidFill>
            <a:schemeClr val="tx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1234440" y="2894590"/>
            <a:ext cx="7909560" cy="1075340"/>
          </a:xfrm>
          <a:prstGeom prst="rect">
            <a:avLst/>
          </a:prstGeom>
          <a:solidFill>
            <a:schemeClr val="accent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hasCustomPrompt="1"/>
          </p:nvPr>
        </p:nvSpPr>
        <p:spPr>
          <a:xfrm>
            <a:off x="1234439" y="2894590"/>
            <a:ext cx="7315200" cy="1075340"/>
          </a:xfrm>
        </p:spPr>
        <p:txBody>
          <a:bodyPr anchor="ctr"/>
          <a:lstStyle>
            <a:lvl1pPr>
              <a:lnSpc>
                <a:spcPct val="100000"/>
              </a:lnSpc>
              <a:defRPr b="0" baseline="0">
                <a:solidFill>
                  <a:srgbClr val="000000"/>
                </a:solidFill>
              </a:defRPr>
            </a:lvl1pPr>
          </a:lstStyle>
          <a:p>
            <a:r>
              <a:rPr lang="en-US" dirty="0"/>
              <a:t>Section Title Arial 32pt Regular</a:t>
            </a:r>
          </a:p>
        </p:txBody>
      </p:sp>
      <p:sp>
        <p:nvSpPr>
          <p:cNvPr id="9" name="Text Placeholder 2"/>
          <p:cNvSpPr>
            <a:spLocks noGrp="1"/>
          </p:cNvSpPr>
          <p:nvPr>
            <p:ph type="body" idx="13" hasCustomPrompt="1"/>
          </p:nvPr>
        </p:nvSpPr>
        <p:spPr>
          <a:xfrm>
            <a:off x="1234439" y="4073762"/>
            <a:ext cx="7315200" cy="444560"/>
          </a:xfrm>
        </p:spPr>
        <p:txBody>
          <a:bodyPr anchor="t"/>
          <a:lstStyle>
            <a:lvl1pPr marL="0" indent="0">
              <a:buNone/>
              <a:defRPr sz="2400" b="1" i="1"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Section Subtitle Arial 24pt Bold Italic</a:t>
            </a:r>
          </a:p>
        </p:txBody>
      </p:sp>
      <p:sp>
        <p:nvSpPr>
          <p:cNvPr id="5" name="Slide Number Placeholder 4"/>
          <p:cNvSpPr>
            <a:spLocks noGrp="1"/>
          </p:cNvSpPr>
          <p:nvPr>
            <p:ph type="sldNum" sz="quarter" idx="12"/>
          </p:nvPr>
        </p:nvSpPr>
        <p:spPr>
          <a:xfrm>
            <a:off x="-11875" y="3317959"/>
            <a:ext cx="1124712" cy="244637"/>
          </a:xfrm>
          <a:prstGeom prst="rect">
            <a:avLst/>
          </a:prstGeom>
          <a:noFill/>
        </p:spPr>
        <p:txBody>
          <a:bodyPr/>
          <a:lstStyle>
            <a:lvl1pPr>
              <a:defRPr>
                <a:solidFill>
                  <a:schemeClr val="bg1"/>
                </a:solidFill>
              </a:defRPr>
            </a:lvl1pPr>
          </a:lstStyle>
          <a:p>
            <a:fld id="{8FE0F801-82B8-4697-8B4B-E3DFE003097F}" type="slidenum">
              <a:rPr lang="en-US" smtClean="0"/>
              <a:pPr/>
              <a:t>‹#›</a:t>
            </a:fld>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3252" y="555694"/>
            <a:ext cx="3964100" cy="134583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No Logo) ">
    <p:spTree>
      <p:nvGrpSpPr>
        <p:cNvPr id="1" name=""/>
        <p:cNvGrpSpPr/>
        <p:nvPr/>
      </p:nvGrpSpPr>
      <p:grpSpPr>
        <a:xfrm>
          <a:off x="0" y="0"/>
          <a:ext cx="0" cy="0"/>
          <a:chOff x="0" y="0"/>
          <a:chExt cx="0" cy="0"/>
        </a:xfrm>
      </p:grpSpPr>
      <p:sp>
        <p:nvSpPr>
          <p:cNvPr id="10" name="Text Placeholder 2"/>
          <p:cNvSpPr>
            <a:spLocks noGrp="1"/>
          </p:cNvSpPr>
          <p:nvPr>
            <p:ph type="body" idx="1" hasCustomPrompt="1"/>
          </p:nvPr>
        </p:nvSpPr>
        <p:spPr>
          <a:xfrm>
            <a:off x="1234439" y="4577943"/>
            <a:ext cx="7327670" cy="2084114"/>
          </a:xfrm>
        </p:spPr>
        <p:txBody>
          <a:bodyPr anchor="t"/>
          <a:lstStyle>
            <a:lvl1pPr marL="0" indent="0">
              <a:buNone/>
              <a:defRPr sz="200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Additional section details in Arial 20pt Regular. </a:t>
            </a:r>
          </a:p>
        </p:txBody>
      </p:sp>
      <p:sp>
        <p:nvSpPr>
          <p:cNvPr id="11" name="Rectangle 10"/>
          <p:cNvSpPr/>
          <p:nvPr userDrawn="1"/>
        </p:nvSpPr>
        <p:spPr>
          <a:xfrm>
            <a:off x="0" y="2894590"/>
            <a:ext cx="1124712" cy="1075340"/>
          </a:xfrm>
          <a:prstGeom prst="rect">
            <a:avLst/>
          </a:prstGeom>
          <a:solidFill>
            <a:schemeClr val="tx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userDrawn="1"/>
        </p:nvSpPr>
        <p:spPr>
          <a:xfrm>
            <a:off x="1234440" y="2894590"/>
            <a:ext cx="7909560" cy="1075340"/>
          </a:xfrm>
          <a:prstGeom prst="rect">
            <a:avLst/>
          </a:prstGeom>
          <a:solidFill>
            <a:schemeClr val="accent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1"/>
          <p:cNvSpPr>
            <a:spLocks noGrp="1"/>
          </p:cNvSpPr>
          <p:nvPr>
            <p:ph type="title" hasCustomPrompt="1"/>
          </p:nvPr>
        </p:nvSpPr>
        <p:spPr>
          <a:xfrm>
            <a:off x="1234439" y="2894590"/>
            <a:ext cx="7315200" cy="1075340"/>
          </a:xfrm>
        </p:spPr>
        <p:txBody>
          <a:bodyPr anchor="ctr"/>
          <a:lstStyle>
            <a:lvl1pPr>
              <a:lnSpc>
                <a:spcPct val="100000"/>
              </a:lnSpc>
              <a:defRPr b="0" baseline="0">
                <a:solidFill>
                  <a:srgbClr val="000000"/>
                </a:solidFill>
              </a:defRPr>
            </a:lvl1pPr>
          </a:lstStyle>
          <a:p>
            <a:r>
              <a:rPr lang="en-US" dirty="0"/>
              <a:t>Section Title Arial 32pt Regular</a:t>
            </a:r>
          </a:p>
        </p:txBody>
      </p:sp>
      <p:sp>
        <p:nvSpPr>
          <p:cNvPr id="14" name="Text Placeholder 2"/>
          <p:cNvSpPr>
            <a:spLocks noGrp="1"/>
          </p:cNvSpPr>
          <p:nvPr>
            <p:ph type="body" idx="13" hasCustomPrompt="1"/>
          </p:nvPr>
        </p:nvSpPr>
        <p:spPr>
          <a:xfrm>
            <a:off x="1234439" y="4073762"/>
            <a:ext cx="7315200" cy="444560"/>
          </a:xfrm>
        </p:spPr>
        <p:txBody>
          <a:bodyPr anchor="t"/>
          <a:lstStyle>
            <a:lvl1pPr marL="0" indent="0">
              <a:buNone/>
              <a:defRPr sz="2400" b="1" i="1"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Section Subtitle Arial 24pt Bold Italic</a:t>
            </a:r>
          </a:p>
        </p:txBody>
      </p:sp>
      <p:sp>
        <p:nvSpPr>
          <p:cNvPr id="18" name="Slide Number Placeholder 4"/>
          <p:cNvSpPr>
            <a:spLocks noGrp="1"/>
          </p:cNvSpPr>
          <p:nvPr>
            <p:ph type="sldNum" sz="quarter" idx="12"/>
          </p:nvPr>
        </p:nvSpPr>
        <p:spPr>
          <a:xfrm>
            <a:off x="-11875" y="3317959"/>
            <a:ext cx="1124712" cy="244637"/>
          </a:xfrm>
          <a:prstGeom prst="rect">
            <a:avLst/>
          </a:prstGeom>
          <a:noFill/>
        </p:spPr>
        <p:txBody>
          <a:bodyPr/>
          <a:lstStyle>
            <a:lvl1pPr>
              <a:defRPr>
                <a:solidFill>
                  <a:schemeClr val="bg1"/>
                </a:solidFill>
              </a:defRPr>
            </a:lvl1pPr>
          </a:lstStyle>
          <a:p>
            <a:fld id="{8FE0F801-82B8-4697-8B4B-E3DFE003097F}" type="slidenum">
              <a:rPr lang="en-US" smtClean="0"/>
              <a:pPr/>
              <a:t>‹#›</a:t>
            </a:fld>
            <a:endParaRPr lang="en-US" dirty="0"/>
          </a:p>
        </p:txBody>
      </p:sp>
    </p:spTree>
    <p:extLst>
      <p:ext uri="{BB962C8B-B14F-4D97-AF65-F5344CB8AC3E}">
        <p14:creationId xmlns:p14="http://schemas.microsoft.com/office/powerpoint/2010/main" val="343944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Layout">
    <p:spTree>
      <p:nvGrpSpPr>
        <p:cNvPr id="1" name=""/>
        <p:cNvGrpSpPr/>
        <p:nvPr/>
      </p:nvGrpSpPr>
      <p:grpSpPr>
        <a:xfrm>
          <a:off x="0" y="0"/>
          <a:ext cx="0" cy="0"/>
          <a:chOff x="0" y="0"/>
          <a:chExt cx="0" cy="0"/>
        </a:xfrm>
      </p:grpSpPr>
      <p:sp>
        <p:nvSpPr>
          <p:cNvPr id="6" name="Rectangle 5"/>
          <p:cNvSpPr/>
          <p:nvPr userDrawn="1"/>
        </p:nvSpPr>
        <p:spPr>
          <a:xfrm rot="5400000" flipV="1">
            <a:off x="-1532775" y="3040379"/>
            <a:ext cx="6355080" cy="274320"/>
          </a:xfrm>
          <a:prstGeom prst="rect">
            <a:avLst/>
          </a:prstGeom>
          <a:solidFill>
            <a:srgbClr val="55BCEB">
              <a:alpha val="100000"/>
            </a:srgbClr>
          </a:solidFill>
          <a:ln w="50800" cap="rnd" cmpd="dbl"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ndParaRPr>
          </a:p>
        </p:txBody>
      </p:sp>
      <p:sp>
        <p:nvSpPr>
          <p:cNvPr id="8" name="Slide Number Placeholder 4"/>
          <p:cNvSpPr txBox="1">
            <a:spLocks/>
          </p:cNvSpPr>
          <p:nvPr userDrawn="1"/>
        </p:nvSpPr>
        <p:spPr>
          <a:xfrm rot="5400000" flipV="1">
            <a:off x="1422531" y="6513021"/>
            <a:ext cx="457200" cy="274320"/>
          </a:xfrm>
          <a:prstGeom prst="rect">
            <a:avLst/>
          </a:prstGeom>
          <a:solidFill>
            <a:srgbClr val="004B8D"/>
          </a:solidFill>
        </p:spPr>
        <p:txBody>
          <a:bodyPr vert="vert" anchor="ctr" anchorCtr="0">
            <a:noAutofit/>
          </a:bodyPr>
          <a:lstStyle>
            <a:defPPr>
              <a:defRPr lang="en-US"/>
            </a:defPPr>
            <a:lvl1pPr marL="0" algn="ctr" defTabSz="914400" rtl="0" eaLnBrk="1" latinLnBrk="0" hangingPunct="1">
              <a:defRPr kumimoji="0"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8FE0F801-82B8-4697-8B4B-E3DFE003097F}" type="slidenum">
              <a:rPr kumimoji="0" lang="en-US" sz="1100" b="0" i="0" u="none" strike="noStrike" kern="1200" cap="none" spc="0" normalizeH="0" baseline="0" noProof="0" smtClean="0">
                <a:ln>
                  <a:noFill/>
                </a:ln>
                <a:solidFill>
                  <a:srgbClr val="FFFFFF"/>
                </a:solidFill>
                <a:effectLst/>
                <a:uLnTx/>
                <a:uFillTx/>
                <a:latin typeface="Arial"/>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FFFFF"/>
              </a:solidFill>
              <a:effectLst/>
              <a:uLnTx/>
              <a:uFillTx/>
              <a:latin typeface="Arial"/>
            </a:endParaRPr>
          </a:p>
        </p:txBody>
      </p:sp>
      <p:sp>
        <p:nvSpPr>
          <p:cNvPr id="9" name="Title Placeholder 21"/>
          <p:cNvSpPr>
            <a:spLocks noGrp="1"/>
          </p:cNvSpPr>
          <p:nvPr>
            <p:ph type="title" hasCustomPrompt="1"/>
          </p:nvPr>
        </p:nvSpPr>
        <p:spPr>
          <a:xfrm rot="16200000">
            <a:off x="-1949715" y="3233990"/>
            <a:ext cx="5403270" cy="1429107"/>
          </a:xfrm>
          <a:prstGeom prst="rect">
            <a:avLst/>
          </a:prstGeom>
        </p:spPr>
        <p:txBody>
          <a:bodyPr vert="horz" tIns="0" bIns="0" anchor="ctr">
            <a:noAutofit/>
          </a:bodyPr>
          <a:lstStyle>
            <a:lvl1pPr algn="l">
              <a:defRPr sz="3200" b="1">
                <a:latin typeface="Arial" panose="020B0604020202020204" pitchFamily="34" charset="0"/>
                <a:cs typeface="Arial" panose="020B0604020202020204" pitchFamily="34" charset="0"/>
              </a:defRPr>
            </a:lvl1pPr>
          </a:lstStyle>
          <a:p>
            <a:r>
              <a:rPr lang="en-US" dirty="0"/>
              <a:t>Title Arial 32pt Bold</a:t>
            </a:r>
            <a:endParaRPr kumimoji="0"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9741" t="9302" r="8441" b="8333"/>
          <a:stretch/>
        </p:blipFill>
        <p:spPr>
          <a:xfrm>
            <a:off x="37366" y="59375"/>
            <a:ext cx="1429105" cy="1078992"/>
          </a:xfrm>
          <a:prstGeom prst="rect">
            <a:avLst/>
          </a:prstGeom>
        </p:spPr>
      </p:pic>
    </p:spTree>
    <p:extLst>
      <p:ext uri="{BB962C8B-B14F-4D97-AF65-F5344CB8AC3E}">
        <p14:creationId xmlns:p14="http://schemas.microsoft.com/office/powerpoint/2010/main" val="14359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539476" y="-11876"/>
            <a:ext cx="6977605" cy="1229173"/>
          </a:xfrm>
          <a:prstGeom prst="rect">
            <a:avLst/>
          </a:prstGeom>
        </p:spPr>
        <p:txBody>
          <a:bodyPr vert="horz" tIns="0" bIns="0" anchor="ctr">
            <a:noAutofit/>
          </a:bodyPr>
          <a:lstStyle/>
          <a:p>
            <a:r>
              <a:rPr lang="en-US" dirty="0"/>
              <a:t>Title Arial 32pt Bold</a:t>
            </a:r>
            <a:endParaRPr kumimoji="0" lang="en-US" dirty="0"/>
          </a:p>
        </p:txBody>
      </p:sp>
      <p:sp>
        <p:nvSpPr>
          <p:cNvPr id="13" name="Text Placeholder 12"/>
          <p:cNvSpPr>
            <a:spLocks noGrp="1"/>
          </p:cNvSpPr>
          <p:nvPr>
            <p:ph type="body" idx="1"/>
          </p:nvPr>
        </p:nvSpPr>
        <p:spPr>
          <a:xfrm>
            <a:off x="539476" y="1769422"/>
            <a:ext cx="8147324" cy="4246695"/>
          </a:xfrm>
          <a:prstGeom prst="rect">
            <a:avLst/>
          </a:prstGeom>
        </p:spPr>
        <p:txBody>
          <a:bodyPr vert="horz">
            <a:noAutofit/>
          </a:bodyPr>
          <a:lstStyle/>
          <a:p>
            <a:pPr lvl="0"/>
            <a:r>
              <a:rPr lang="en-US" dirty="0"/>
              <a:t>Dot point text – Arial 24pt Regular</a:t>
            </a:r>
            <a:br>
              <a:rPr lang="en-US" dirty="0"/>
            </a:br>
            <a:r>
              <a:rPr lang="en-US" dirty="0"/>
              <a:t>Five dot point levels are built in (hit Enter then Tab to get to the next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83127" y="1217298"/>
            <a:ext cx="9227127" cy="274320"/>
          </a:xfrm>
          <a:prstGeom prst="rect">
            <a:avLst/>
          </a:prstGeom>
          <a:solidFill>
            <a:schemeClr val="accent4">
              <a:lumMod val="60000"/>
              <a:lumOff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4" name="Picture 3"/>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442894" y="187666"/>
            <a:ext cx="1187485" cy="116679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700" r:id="rId2"/>
    <p:sldLayoutId id="2147483709" r:id="rId3"/>
    <p:sldLayoutId id="2147483705" r:id="rId4"/>
    <p:sldLayoutId id="2147483710" r:id="rId5"/>
    <p:sldLayoutId id="2147483699" r:id="rId6"/>
    <p:sldLayoutId id="2147483701" r:id="rId7"/>
    <p:sldLayoutId id="2147483714" r:id="rId8"/>
  </p:sldLayoutIdLst>
  <p:hf hdr="0" ftr="0" dt="0"/>
  <p:txStyles>
    <p:titleStyle>
      <a:lvl1pPr algn="l" rtl="0" eaLnBrk="1" latinLnBrk="0" hangingPunct="1">
        <a:lnSpc>
          <a:spcPct val="100000"/>
        </a:lnSpc>
        <a:spcBef>
          <a:spcPct val="0"/>
        </a:spcBef>
        <a:buNone/>
        <a:defRPr kumimoji="0" sz="3200" b="1" kern="1200">
          <a:solidFill>
            <a:schemeClr val="tx1"/>
          </a:solidFill>
          <a:latin typeface="+mj-lt"/>
          <a:ea typeface="+mj-ea"/>
          <a:cs typeface="+mj-cs"/>
        </a:defRPr>
      </a:lvl1pPr>
    </p:titleStyle>
    <p:bodyStyle>
      <a:lvl1pPr marL="231775" indent="-231775" algn="l" rtl="0" eaLnBrk="1" latinLnBrk="0" hangingPunct="1">
        <a:spcBef>
          <a:spcPts val="600"/>
        </a:spcBef>
        <a:buClrTx/>
        <a:buSzPct val="100000"/>
        <a:buFont typeface="Arial" pitchFamily="34" charset="0"/>
        <a:buChar char="•"/>
        <a:defRPr kumimoji="0" sz="2400" kern="1200" baseline="0">
          <a:solidFill>
            <a:schemeClr val="tx1"/>
          </a:solidFill>
          <a:latin typeface="+mn-lt"/>
          <a:ea typeface="+mn-ea"/>
          <a:cs typeface="+mn-cs"/>
        </a:defRPr>
      </a:lvl1pPr>
      <a:lvl2pPr marL="628650" indent="-282575" algn="l" rtl="0" eaLnBrk="1" latinLnBrk="0" hangingPunct="1">
        <a:spcBef>
          <a:spcPts val="600"/>
        </a:spcBef>
        <a:buClrTx/>
        <a:buSzPct val="100000"/>
        <a:buFont typeface="Arial" pitchFamily="34" charset="0"/>
        <a:buChar char="–"/>
        <a:defRPr kumimoji="0" sz="2000" kern="1200">
          <a:solidFill>
            <a:schemeClr val="tx1"/>
          </a:solidFill>
          <a:latin typeface="+mn-lt"/>
          <a:ea typeface="+mn-ea"/>
          <a:cs typeface="+mn-cs"/>
        </a:defRPr>
      </a:lvl2pPr>
      <a:lvl3pPr marL="973138" indent="-227013" algn="l" rtl="0" eaLnBrk="1" latinLnBrk="0" hangingPunct="1">
        <a:spcBef>
          <a:spcPts val="600"/>
        </a:spcBef>
        <a:buClrTx/>
        <a:buSzPct val="100000"/>
        <a:buFont typeface="Arial" pitchFamily="34" charset="0"/>
        <a:buChar char="•"/>
        <a:defRPr kumimoji="0" sz="1800" kern="1200">
          <a:solidFill>
            <a:schemeClr val="tx1"/>
          </a:solidFill>
          <a:latin typeface="+mn-lt"/>
          <a:ea typeface="+mn-ea"/>
          <a:cs typeface="+mn-cs"/>
        </a:defRPr>
      </a:lvl3pPr>
      <a:lvl4pPr marL="1374775" indent="-292100" algn="l" rtl="0" eaLnBrk="1" latinLnBrk="0" hangingPunct="1">
        <a:spcBef>
          <a:spcPts val="600"/>
        </a:spcBef>
        <a:buClrTx/>
        <a:buSzPct val="100000"/>
        <a:buFont typeface="Arial" pitchFamily="34" charset="0"/>
        <a:buChar char="–"/>
        <a:defRPr kumimoji="0" sz="1600" kern="1200">
          <a:solidFill>
            <a:schemeClr val="tx1"/>
          </a:solidFill>
          <a:latin typeface="+mn-lt"/>
          <a:ea typeface="+mn-ea"/>
          <a:cs typeface="+mn-cs"/>
        </a:defRPr>
      </a:lvl4pPr>
      <a:lvl5pPr marL="1711325" indent="-227013" algn="l" rtl="0" eaLnBrk="1" latinLnBrk="0" hangingPunct="1">
        <a:spcBef>
          <a:spcPts val="600"/>
        </a:spcBef>
        <a:buClrTx/>
        <a:buSzPct val="100000"/>
        <a:buFont typeface="Arial" pitchFamily="34" charset="0"/>
        <a:buChar char="•"/>
        <a:defRPr kumimoji="0"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8603809"/>
      </p:ext>
    </p:extLst>
  </p:cSld>
  <p:clrMap bg1="lt1" tx1="dk1" bg2="lt2" tx2="dk2" accent1="accent1" accent2="accent2" accent3="accent3" accent4="accent4" accent5="accent5" accent6="accent6" hlink="hlink" folHlink="folHlink"/>
  <p:sldLayoutIdLst>
    <p:sldLayoutId id="2147483715" r:id="rId1"/>
    <p:sldLayoutId id="2147483712" r:id="rId2"/>
    <p:sldLayoutId id="2147483713"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State of Research on Faith Community Nursing in Public Health Interventions: Results from a Systematic Review</a:t>
            </a:r>
          </a:p>
        </p:txBody>
      </p:sp>
      <p:sp>
        <p:nvSpPr>
          <p:cNvPr id="3" name="Subtitle 2"/>
          <p:cNvSpPr>
            <a:spLocks noGrp="1"/>
          </p:cNvSpPr>
          <p:nvPr>
            <p:ph type="subTitle" idx="1"/>
          </p:nvPr>
        </p:nvSpPr>
        <p:spPr/>
        <p:txBody>
          <a:bodyPr>
            <a:normAutofit fontScale="85000" lnSpcReduction="20000"/>
          </a:bodyPr>
          <a:lstStyle/>
          <a:p>
            <a:r>
              <a:rPr lang="en-US" dirty="0"/>
              <a:t>Dr. Judy Shackelford, PhD, RN</a:t>
            </a:r>
          </a:p>
          <a:p>
            <a:r>
              <a:rPr lang="en-US" dirty="0"/>
              <a:t>FCNI Research Presentation:  September 28, 2022</a:t>
            </a:r>
          </a:p>
        </p:txBody>
      </p:sp>
    </p:spTree>
    <p:extLst>
      <p:ext uri="{BB962C8B-B14F-4D97-AF65-F5344CB8AC3E}">
        <p14:creationId xmlns:p14="http://schemas.microsoft.com/office/powerpoint/2010/main" val="151295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BECD93-DA5D-4B9B-8313-EF571D7A273A}"/>
              </a:ext>
            </a:extLst>
          </p:cNvPr>
          <p:cNvSpPr>
            <a:spLocks noGrp="1"/>
          </p:cNvSpPr>
          <p:nvPr>
            <p:ph type="sldNum" sz="quarter" idx="12"/>
          </p:nvPr>
        </p:nvSpPr>
        <p:spPr/>
        <p:txBody>
          <a:bodyPr/>
          <a:lstStyle/>
          <a:p>
            <a:fld id="{8FE0F801-82B8-4697-8B4B-E3DFE003097F}" type="slidenum">
              <a:rPr lang="en-US" smtClean="0"/>
              <a:pPr/>
              <a:t>10</a:t>
            </a:fld>
            <a:endParaRPr lang="en-US" dirty="0"/>
          </a:p>
        </p:txBody>
      </p:sp>
      <p:sp>
        <p:nvSpPr>
          <p:cNvPr id="3" name="Content Placeholder 2">
            <a:extLst>
              <a:ext uri="{FF2B5EF4-FFF2-40B4-BE49-F238E27FC236}">
                <a16:creationId xmlns:a16="http://schemas.microsoft.com/office/drawing/2014/main" id="{19BF5D6C-9464-4A5C-A624-65293B8013AC}"/>
              </a:ext>
            </a:extLst>
          </p:cNvPr>
          <p:cNvSpPr>
            <a:spLocks noGrp="1"/>
          </p:cNvSpPr>
          <p:nvPr>
            <p:ph sz="quarter" idx="14"/>
          </p:nvPr>
        </p:nvSpPr>
        <p:spPr/>
        <p:txBody>
          <a:bodyPr/>
          <a:lstStyle/>
          <a:p>
            <a:r>
              <a:rPr lang="en-US" dirty="0"/>
              <a:t>Full text articles</a:t>
            </a:r>
          </a:p>
          <a:p>
            <a:r>
              <a:rPr lang="en-US" dirty="0"/>
              <a:t>Two research team members per article to screen eligibility</a:t>
            </a:r>
          </a:p>
          <a:p>
            <a:r>
              <a:rPr lang="en-US" dirty="0"/>
              <a:t>Full research team agreed on final set of articles meeting criteria</a:t>
            </a:r>
          </a:p>
          <a:p>
            <a:r>
              <a:rPr lang="en-US" dirty="0"/>
              <a:t>Final 24 articles</a:t>
            </a:r>
          </a:p>
        </p:txBody>
      </p:sp>
      <p:sp>
        <p:nvSpPr>
          <p:cNvPr id="4" name="Title 3">
            <a:extLst>
              <a:ext uri="{FF2B5EF4-FFF2-40B4-BE49-F238E27FC236}">
                <a16:creationId xmlns:a16="http://schemas.microsoft.com/office/drawing/2014/main" id="{B7D78B85-F7E5-47E0-BB8D-A39D931D8AA7}"/>
              </a:ext>
            </a:extLst>
          </p:cNvPr>
          <p:cNvSpPr>
            <a:spLocks noGrp="1"/>
          </p:cNvSpPr>
          <p:nvPr>
            <p:ph type="title"/>
          </p:nvPr>
        </p:nvSpPr>
        <p:spPr/>
        <p:txBody>
          <a:bodyPr/>
          <a:lstStyle/>
          <a:p>
            <a:r>
              <a:rPr lang="en-US" dirty="0"/>
              <a:t>Review Process: Inclusion, Exclusion, Relevance</a:t>
            </a:r>
          </a:p>
        </p:txBody>
      </p:sp>
    </p:spTree>
    <p:extLst>
      <p:ext uri="{BB962C8B-B14F-4D97-AF65-F5344CB8AC3E}">
        <p14:creationId xmlns:p14="http://schemas.microsoft.com/office/powerpoint/2010/main" val="2087410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23DE6B-C2AB-4259-B5CC-89172229E041}"/>
              </a:ext>
            </a:extLst>
          </p:cNvPr>
          <p:cNvSpPr>
            <a:spLocks noGrp="1"/>
          </p:cNvSpPr>
          <p:nvPr>
            <p:ph type="sldNum" sz="quarter" idx="12"/>
          </p:nvPr>
        </p:nvSpPr>
        <p:spPr/>
        <p:txBody>
          <a:bodyPr/>
          <a:lstStyle/>
          <a:p>
            <a:fld id="{8FE0F801-82B8-4697-8B4B-E3DFE003097F}" type="slidenum">
              <a:rPr lang="en-US" smtClean="0"/>
              <a:pPr/>
              <a:t>11</a:t>
            </a:fld>
            <a:endParaRPr lang="en-US" dirty="0"/>
          </a:p>
        </p:txBody>
      </p:sp>
      <p:sp>
        <p:nvSpPr>
          <p:cNvPr id="3" name="Content Placeholder 2">
            <a:extLst>
              <a:ext uri="{FF2B5EF4-FFF2-40B4-BE49-F238E27FC236}">
                <a16:creationId xmlns:a16="http://schemas.microsoft.com/office/drawing/2014/main" id="{7A2CB3ED-4FCA-45E2-B8CC-A557EF698A28}"/>
              </a:ext>
            </a:extLst>
          </p:cNvPr>
          <p:cNvSpPr>
            <a:spLocks noGrp="1"/>
          </p:cNvSpPr>
          <p:nvPr>
            <p:ph sz="quarter" idx="14"/>
          </p:nvPr>
        </p:nvSpPr>
        <p:spPr/>
        <p:txBody>
          <a:bodyPr/>
          <a:lstStyle/>
          <a:p>
            <a:pPr marL="0" indent="0">
              <a:buNone/>
            </a:pPr>
            <a:r>
              <a:rPr lang="en-US" i="1" dirty="0"/>
              <a:t>Full research team reviewed articles separately and met to compare &amp; confirm findings.</a:t>
            </a:r>
          </a:p>
          <a:p>
            <a:endParaRPr lang="en-US" dirty="0"/>
          </a:p>
          <a:p>
            <a:r>
              <a:rPr lang="en-US" dirty="0"/>
              <a:t>Health outcomes addressed: </a:t>
            </a:r>
          </a:p>
          <a:p>
            <a:pPr marL="0" indent="0">
              <a:buNone/>
            </a:pPr>
            <a:r>
              <a:rPr lang="en-US" dirty="0"/>
              <a:t>	Diabetes, Heart Health </a:t>
            </a:r>
          </a:p>
          <a:p>
            <a:pPr marL="0" indent="0">
              <a:buNone/>
            </a:pPr>
            <a:r>
              <a:rPr lang="en-US" dirty="0"/>
              <a:t>	Caregiver Support, Elder Care, Cancer Screening, </a:t>
            </a:r>
          </a:p>
          <a:p>
            <a:pPr marL="0" indent="0">
              <a:buNone/>
            </a:pPr>
            <a:r>
              <a:rPr lang="en-US" dirty="0"/>
              <a:t>	Reduction of Hospital Admissions</a:t>
            </a:r>
          </a:p>
          <a:p>
            <a:pPr marL="0" indent="0">
              <a:buNone/>
            </a:pPr>
            <a:r>
              <a:rPr lang="en-US" dirty="0"/>
              <a:t>	Chronic Illness, medication compliance, advance care 	planning, geriatric depression, transitional care, </a:t>
            </a:r>
          </a:p>
          <a:p>
            <a:pPr marL="0" indent="0">
              <a:buNone/>
            </a:pPr>
            <a:r>
              <a:rPr lang="en-US" dirty="0"/>
              <a:t>	collecting family health data, preventing disease spread,</a:t>
            </a:r>
          </a:p>
          <a:p>
            <a:pPr marL="0" indent="0">
              <a:buNone/>
            </a:pPr>
            <a:r>
              <a:rPr lang="en-US" dirty="0"/>
              <a:t>	spiritual health.</a:t>
            </a:r>
          </a:p>
          <a:p>
            <a:pPr marL="0" indent="0">
              <a:buNone/>
            </a:pPr>
            <a:r>
              <a:rPr lang="en-US" dirty="0"/>
              <a:t>	</a:t>
            </a:r>
          </a:p>
          <a:p>
            <a:pPr marL="0" indent="0">
              <a:buNone/>
            </a:pPr>
            <a:r>
              <a:rPr lang="en-US" dirty="0"/>
              <a:t>	</a:t>
            </a:r>
          </a:p>
        </p:txBody>
      </p:sp>
      <p:sp>
        <p:nvSpPr>
          <p:cNvPr id="4" name="Title 3">
            <a:extLst>
              <a:ext uri="{FF2B5EF4-FFF2-40B4-BE49-F238E27FC236}">
                <a16:creationId xmlns:a16="http://schemas.microsoft.com/office/drawing/2014/main" id="{5404DA62-25EE-4265-A46C-D2E284CA359E}"/>
              </a:ext>
            </a:extLst>
          </p:cNvPr>
          <p:cNvSpPr>
            <a:spLocks noGrp="1"/>
          </p:cNvSpPr>
          <p:nvPr>
            <p:ph type="title"/>
          </p:nvPr>
        </p:nvSpPr>
        <p:spPr/>
        <p:txBody>
          <a:bodyPr/>
          <a:lstStyle/>
          <a:p>
            <a:r>
              <a:rPr lang="en-US" dirty="0"/>
              <a:t>Findings (Health Outcome Topics)</a:t>
            </a:r>
          </a:p>
        </p:txBody>
      </p:sp>
    </p:spTree>
    <p:extLst>
      <p:ext uri="{BB962C8B-B14F-4D97-AF65-F5344CB8AC3E}">
        <p14:creationId xmlns:p14="http://schemas.microsoft.com/office/powerpoint/2010/main" val="3557700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101C60-367A-4D2B-B16A-6BBE6D76F2DB}"/>
              </a:ext>
            </a:extLst>
          </p:cNvPr>
          <p:cNvSpPr>
            <a:spLocks noGrp="1"/>
          </p:cNvSpPr>
          <p:nvPr>
            <p:ph type="sldNum" sz="quarter" idx="12"/>
          </p:nvPr>
        </p:nvSpPr>
        <p:spPr/>
        <p:txBody>
          <a:bodyPr/>
          <a:lstStyle/>
          <a:p>
            <a:fld id="{8FE0F801-82B8-4697-8B4B-E3DFE003097F}" type="slidenum">
              <a:rPr lang="en-US" smtClean="0"/>
              <a:pPr/>
              <a:t>12</a:t>
            </a:fld>
            <a:endParaRPr lang="en-US" dirty="0"/>
          </a:p>
        </p:txBody>
      </p:sp>
      <p:sp>
        <p:nvSpPr>
          <p:cNvPr id="3" name="Content Placeholder 2">
            <a:extLst>
              <a:ext uri="{FF2B5EF4-FFF2-40B4-BE49-F238E27FC236}">
                <a16:creationId xmlns:a16="http://schemas.microsoft.com/office/drawing/2014/main" id="{65BBF23C-9644-4A4D-8F44-4C9FDEE2A6BD}"/>
              </a:ext>
            </a:extLst>
          </p:cNvPr>
          <p:cNvSpPr>
            <a:spLocks noGrp="1"/>
          </p:cNvSpPr>
          <p:nvPr>
            <p:ph sz="quarter" idx="14"/>
          </p:nvPr>
        </p:nvSpPr>
        <p:spPr/>
        <p:txBody>
          <a:bodyPr/>
          <a:lstStyle/>
          <a:p>
            <a:r>
              <a:rPr lang="en-US" dirty="0"/>
              <a:t>No randomly selected sample</a:t>
            </a:r>
          </a:p>
          <a:p>
            <a:r>
              <a:rPr lang="en-US" dirty="0"/>
              <a:t>Two randomly assigned to control or comparison groups to assess interventions</a:t>
            </a:r>
          </a:p>
          <a:p>
            <a:r>
              <a:rPr lang="en-US" dirty="0"/>
              <a:t>Four studies with control or comparison groups</a:t>
            </a:r>
          </a:p>
          <a:p>
            <a:r>
              <a:rPr lang="en-US" dirty="0"/>
              <a:t>Majority used quantitative measures to assess outcomes</a:t>
            </a:r>
          </a:p>
          <a:p>
            <a:r>
              <a:rPr lang="en-US" dirty="0"/>
              <a:t>Four were mixed methods</a:t>
            </a:r>
          </a:p>
          <a:p>
            <a:r>
              <a:rPr lang="en-US" dirty="0"/>
              <a:t>Four were qualitative</a:t>
            </a:r>
          </a:p>
          <a:p>
            <a:r>
              <a:rPr lang="en-US" dirty="0"/>
              <a:t>Most collected data via survey</a:t>
            </a:r>
          </a:p>
          <a:p>
            <a:r>
              <a:rPr lang="en-US" dirty="0"/>
              <a:t>Eight measured health indicators (b/p) </a:t>
            </a:r>
          </a:p>
          <a:p>
            <a:endParaRPr lang="en-US" dirty="0"/>
          </a:p>
        </p:txBody>
      </p:sp>
      <p:sp>
        <p:nvSpPr>
          <p:cNvPr id="4" name="Title 3">
            <a:extLst>
              <a:ext uri="{FF2B5EF4-FFF2-40B4-BE49-F238E27FC236}">
                <a16:creationId xmlns:a16="http://schemas.microsoft.com/office/drawing/2014/main" id="{8FCF6A83-1541-40F7-8A1E-2797126B8EFA}"/>
              </a:ext>
            </a:extLst>
          </p:cNvPr>
          <p:cNvSpPr>
            <a:spLocks noGrp="1"/>
          </p:cNvSpPr>
          <p:nvPr>
            <p:ph type="title"/>
          </p:nvPr>
        </p:nvSpPr>
        <p:spPr/>
        <p:txBody>
          <a:bodyPr/>
          <a:lstStyle/>
          <a:p>
            <a:r>
              <a:rPr lang="en-US" dirty="0"/>
              <a:t>Design Findings</a:t>
            </a:r>
          </a:p>
        </p:txBody>
      </p:sp>
    </p:spTree>
    <p:extLst>
      <p:ext uri="{BB962C8B-B14F-4D97-AF65-F5344CB8AC3E}">
        <p14:creationId xmlns:p14="http://schemas.microsoft.com/office/powerpoint/2010/main" val="1369578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41F39C-7484-427A-A2F9-B8C448F2CCF1}"/>
              </a:ext>
            </a:extLst>
          </p:cNvPr>
          <p:cNvSpPr>
            <a:spLocks noGrp="1"/>
          </p:cNvSpPr>
          <p:nvPr>
            <p:ph type="sldNum" sz="quarter" idx="12"/>
          </p:nvPr>
        </p:nvSpPr>
        <p:spPr/>
        <p:txBody>
          <a:bodyPr/>
          <a:lstStyle/>
          <a:p>
            <a:fld id="{8FE0F801-82B8-4697-8B4B-E3DFE003097F}" type="slidenum">
              <a:rPr lang="en-US" smtClean="0"/>
              <a:pPr/>
              <a:t>13</a:t>
            </a:fld>
            <a:endParaRPr lang="en-US" dirty="0"/>
          </a:p>
        </p:txBody>
      </p:sp>
      <p:sp>
        <p:nvSpPr>
          <p:cNvPr id="3" name="Content Placeholder 2">
            <a:extLst>
              <a:ext uri="{FF2B5EF4-FFF2-40B4-BE49-F238E27FC236}">
                <a16:creationId xmlns:a16="http://schemas.microsoft.com/office/drawing/2014/main" id="{B8BC6D1B-3018-4E7A-A789-CCA39BE85155}"/>
              </a:ext>
            </a:extLst>
          </p:cNvPr>
          <p:cNvSpPr>
            <a:spLocks noGrp="1"/>
          </p:cNvSpPr>
          <p:nvPr>
            <p:ph sz="quarter" idx="14"/>
          </p:nvPr>
        </p:nvSpPr>
        <p:spPr/>
        <p:txBody>
          <a:bodyPr/>
          <a:lstStyle/>
          <a:p>
            <a:r>
              <a:rPr lang="en-US" dirty="0"/>
              <a:t>Targeted samples</a:t>
            </a:r>
          </a:p>
          <a:p>
            <a:pPr lvl="1"/>
            <a:r>
              <a:rPr lang="en-US" dirty="0"/>
              <a:t>At-risk groups for specific health conditions</a:t>
            </a:r>
          </a:p>
          <a:p>
            <a:pPr lvl="1"/>
            <a:r>
              <a:rPr lang="en-US" dirty="0"/>
              <a:t>Ethnic minorities</a:t>
            </a:r>
          </a:p>
          <a:p>
            <a:pPr lvl="1"/>
            <a:r>
              <a:rPr lang="en-US" dirty="0"/>
              <a:t>Women</a:t>
            </a:r>
          </a:p>
          <a:p>
            <a:pPr lvl="1"/>
            <a:r>
              <a:rPr lang="en-US" dirty="0"/>
              <a:t>Individuals with low socioeconomic status</a:t>
            </a:r>
          </a:p>
          <a:p>
            <a:pPr lvl="1"/>
            <a:r>
              <a:rPr lang="en-US" dirty="0"/>
              <a:t>Older adults</a:t>
            </a:r>
          </a:p>
          <a:p>
            <a:pPr marL="231775" lvl="1" indent="0">
              <a:buNone/>
            </a:pPr>
            <a:endParaRPr lang="en-US" dirty="0"/>
          </a:p>
          <a:p>
            <a:r>
              <a:rPr lang="en-US" dirty="0"/>
              <a:t>Setting</a:t>
            </a:r>
          </a:p>
          <a:p>
            <a:pPr lvl="1"/>
            <a:r>
              <a:rPr lang="en-US" dirty="0"/>
              <a:t>General congregational  population</a:t>
            </a:r>
          </a:p>
          <a:p>
            <a:pPr lvl="1"/>
            <a:r>
              <a:rPr lang="en-US" dirty="0"/>
              <a:t>Multiple congregations</a:t>
            </a:r>
          </a:p>
          <a:p>
            <a:pPr lvl="1"/>
            <a:r>
              <a:rPr lang="en-US" dirty="0"/>
              <a:t>Single church</a:t>
            </a:r>
          </a:p>
          <a:p>
            <a:pPr lvl="1"/>
            <a:r>
              <a:rPr lang="en-US" dirty="0"/>
              <a:t>Outside of faith setting (health fairs, mobile screening van)</a:t>
            </a:r>
          </a:p>
          <a:p>
            <a:pPr lvl="1"/>
            <a:endParaRPr lang="en-US" dirty="0"/>
          </a:p>
        </p:txBody>
      </p:sp>
      <p:sp>
        <p:nvSpPr>
          <p:cNvPr id="4" name="Title 3">
            <a:extLst>
              <a:ext uri="{FF2B5EF4-FFF2-40B4-BE49-F238E27FC236}">
                <a16:creationId xmlns:a16="http://schemas.microsoft.com/office/drawing/2014/main" id="{28FCB70A-15FE-4DB6-ACC9-98514209822D}"/>
              </a:ext>
            </a:extLst>
          </p:cNvPr>
          <p:cNvSpPr>
            <a:spLocks noGrp="1"/>
          </p:cNvSpPr>
          <p:nvPr>
            <p:ph type="title"/>
          </p:nvPr>
        </p:nvSpPr>
        <p:spPr/>
        <p:txBody>
          <a:bodyPr/>
          <a:lstStyle/>
          <a:p>
            <a:r>
              <a:rPr lang="en-US" dirty="0"/>
              <a:t>Sample Findings</a:t>
            </a:r>
          </a:p>
        </p:txBody>
      </p:sp>
    </p:spTree>
    <p:extLst>
      <p:ext uri="{BB962C8B-B14F-4D97-AF65-F5344CB8AC3E}">
        <p14:creationId xmlns:p14="http://schemas.microsoft.com/office/powerpoint/2010/main" val="2031646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02A0D4-F541-44B7-948C-1089AA1BF0BE}"/>
              </a:ext>
            </a:extLst>
          </p:cNvPr>
          <p:cNvSpPr>
            <a:spLocks noGrp="1"/>
          </p:cNvSpPr>
          <p:nvPr>
            <p:ph type="sldNum" sz="quarter" idx="12"/>
          </p:nvPr>
        </p:nvSpPr>
        <p:spPr/>
        <p:txBody>
          <a:bodyPr/>
          <a:lstStyle/>
          <a:p>
            <a:fld id="{8FE0F801-82B8-4697-8B4B-E3DFE003097F}" type="slidenum">
              <a:rPr lang="en-US" smtClean="0"/>
              <a:pPr/>
              <a:t>14</a:t>
            </a:fld>
            <a:endParaRPr lang="en-US" dirty="0"/>
          </a:p>
        </p:txBody>
      </p:sp>
      <p:sp>
        <p:nvSpPr>
          <p:cNvPr id="3" name="Content Placeholder 2">
            <a:extLst>
              <a:ext uri="{FF2B5EF4-FFF2-40B4-BE49-F238E27FC236}">
                <a16:creationId xmlns:a16="http://schemas.microsoft.com/office/drawing/2014/main" id="{49434FE8-E218-4408-AF32-668774712592}"/>
              </a:ext>
            </a:extLst>
          </p:cNvPr>
          <p:cNvSpPr>
            <a:spLocks noGrp="1"/>
          </p:cNvSpPr>
          <p:nvPr>
            <p:ph sz="quarter" idx="14"/>
          </p:nvPr>
        </p:nvSpPr>
        <p:spPr/>
        <p:txBody>
          <a:bodyPr/>
          <a:lstStyle/>
          <a:p>
            <a:r>
              <a:rPr lang="en-US" dirty="0"/>
              <a:t>FCNs training implementation teams &amp; teaching or delivering an intervention</a:t>
            </a:r>
          </a:p>
          <a:p>
            <a:r>
              <a:rPr lang="en-US" dirty="0"/>
              <a:t>FCNs combined EBP with spiritual guidance and care</a:t>
            </a:r>
          </a:p>
          <a:p>
            <a:r>
              <a:rPr lang="en-US" dirty="0"/>
              <a:t>Successful in delivering public health interventions but provide needed spiritual care to participants.</a:t>
            </a:r>
          </a:p>
          <a:p>
            <a:r>
              <a:rPr lang="en-US" dirty="0"/>
              <a:t>Helped develop surveys/interview guides &amp; collect data &amp; occasionally recruited participants.</a:t>
            </a:r>
          </a:p>
          <a:p>
            <a:r>
              <a:rPr lang="en-US" dirty="0"/>
              <a:t>A few studies described the role of the FCN as support or counseling-based</a:t>
            </a:r>
          </a:p>
          <a:p>
            <a:r>
              <a:rPr lang="en-US" dirty="0"/>
              <a:t>Two studies were unclear with FCN role, suggesting assisted with approving health communications</a:t>
            </a:r>
          </a:p>
        </p:txBody>
      </p:sp>
      <p:sp>
        <p:nvSpPr>
          <p:cNvPr id="4" name="Title 3">
            <a:extLst>
              <a:ext uri="{FF2B5EF4-FFF2-40B4-BE49-F238E27FC236}">
                <a16:creationId xmlns:a16="http://schemas.microsoft.com/office/drawing/2014/main" id="{9A9923A3-63B0-4BD6-B989-5B878502DA37}"/>
              </a:ext>
            </a:extLst>
          </p:cNvPr>
          <p:cNvSpPr>
            <a:spLocks noGrp="1"/>
          </p:cNvSpPr>
          <p:nvPr>
            <p:ph type="title"/>
          </p:nvPr>
        </p:nvSpPr>
        <p:spPr/>
        <p:txBody>
          <a:bodyPr/>
          <a:lstStyle/>
          <a:p>
            <a:r>
              <a:rPr lang="en-US" dirty="0"/>
              <a:t>Theme Findings </a:t>
            </a:r>
          </a:p>
        </p:txBody>
      </p:sp>
    </p:spTree>
    <p:extLst>
      <p:ext uri="{BB962C8B-B14F-4D97-AF65-F5344CB8AC3E}">
        <p14:creationId xmlns:p14="http://schemas.microsoft.com/office/powerpoint/2010/main" val="294511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BAD630-7EF0-4697-9A83-3AEB09C0E7E2}"/>
              </a:ext>
            </a:extLst>
          </p:cNvPr>
          <p:cNvSpPr>
            <a:spLocks noGrp="1"/>
          </p:cNvSpPr>
          <p:nvPr>
            <p:ph type="sldNum" sz="quarter" idx="12"/>
          </p:nvPr>
        </p:nvSpPr>
        <p:spPr/>
        <p:txBody>
          <a:bodyPr/>
          <a:lstStyle/>
          <a:p>
            <a:fld id="{8FE0F801-82B8-4697-8B4B-E3DFE003097F}" type="slidenum">
              <a:rPr lang="en-US" smtClean="0"/>
              <a:pPr/>
              <a:t>15</a:t>
            </a:fld>
            <a:endParaRPr lang="en-US" dirty="0"/>
          </a:p>
        </p:txBody>
      </p:sp>
      <p:sp>
        <p:nvSpPr>
          <p:cNvPr id="3" name="Content Placeholder 2">
            <a:extLst>
              <a:ext uri="{FF2B5EF4-FFF2-40B4-BE49-F238E27FC236}">
                <a16:creationId xmlns:a16="http://schemas.microsoft.com/office/drawing/2014/main" id="{BCBABFED-320F-466D-AF99-64E9E2B97D6C}"/>
              </a:ext>
            </a:extLst>
          </p:cNvPr>
          <p:cNvSpPr>
            <a:spLocks noGrp="1"/>
          </p:cNvSpPr>
          <p:nvPr>
            <p:ph sz="quarter" idx="14"/>
          </p:nvPr>
        </p:nvSpPr>
        <p:spPr/>
        <p:txBody>
          <a:bodyPr/>
          <a:lstStyle/>
          <a:p>
            <a:r>
              <a:rPr lang="en-US" dirty="0"/>
              <a:t>Methodological shortcomings related to design or sampling which can limit generalizability and federal funding</a:t>
            </a:r>
          </a:p>
          <a:p>
            <a:r>
              <a:rPr lang="en-US" dirty="0"/>
              <a:t>11 studies funded; four were federally funded</a:t>
            </a:r>
          </a:p>
          <a:p>
            <a:r>
              <a:rPr lang="en-US" dirty="0"/>
              <a:t>Convenience samples</a:t>
            </a:r>
          </a:p>
          <a:p>
            <a:r>
              <a:rPr lang="en-US" dirty="0"/>
              <a:t>Few studies included control or comparison groups</a:t>
            </a:r>
          </a:p>
          <a:p>
            <a:r>
              <a:rPr lang="en-US" dirty="0"/>
              <a:t>Three studies used a theoretical framework</a:t>
            </a:r>
          </a:p>
          <a:p>
            <a:r>
              <a:rPr lang="en-US" dirty="0"/>
              <a:t>None addressed how the theory was used to plan, implement or evaluate</a:t>
            </a:r>
          </a:p>
          <a:p>
            <a:r>
              <a:rPr lang="en-US" dirty="0"/>
              <a:t>Assessment materials were researcher created &amp; rarely psychometrically tested which impacts validity/reliability</a:t>
            </a:r>
          </a:p>
          <a:p>
            <a:r>
              <a:rPr lang="en-US" dirty="0"/>
              <a:t>Mixed methods did not discuss qualitative finding or wrote anecdotally.</a:t>
            </a:r>
          </a:p>
        </p:txBody>
      </p:sp>
      <p:sp>
        <p:nvSpPr>
          <p:cNvPr id="4" name="Title 3">
            <a:extLst>
              <a:ext uri="{FF2B5EF4-FFF2-40B4-BE49-F238E27FC236}">
                <a16:creationId xmlns:a16="http://schemas.microsoft.com/office/drawing/2014/main" id="{5EF9D640-E070-4511-A9D2-BD4975FF77D9}"/>
              </a:ext>
            </a:extLst>
          </p:cNvPr>
          <p:cNvSpPr>
            <a:spLocks noGrp="1"/>
          </p:cNvSpPr>
          <p:nvPr>
            <p:ph type="title"/>
          </p:nvPr>
        </p:nvSpPr>
        <p:spPr/>
        <p:txBody>
          <a:bodyPr/>
          <a:lstStyle/>
          <a:p>
            <a:r>
              <a:rPr lang="en-US" dirty="0"/>
              <a:t>Limitations</a:t>
            </a:r>
          </a:p>
        </p:txBody>
      </p:sp>
    </p:spTree>
    <p:extLst>
      <p:ext uri="{BB962C8B-B14F-4D97-AF65-F5344CB8AC3E}">
        <p14:creationId xmlns:p14="http://schemas.microsoft.com/office/powerpoint/2010/main" val="3048705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0CC375-BBCD-4DD8-B405-2B11F9E4E935}"/>
              </a:ext>
            </a:extLst>
          </p:cNvPr>
          <p:cNvSpPr>
            <a:spLocks noGrp="1"/>
          </p:cNvSpPr>
          <p:nvPr>
            <p:ph type="sldNum" sz="quarter" idx="12"/>
          </p:nvPr>
        </p:nvSpPr>
        <p:spPr/>
        <p:txBody>
          <a:bodyPr/>
          <a:lstStyle/>
          <a:p>
            <a:fld id="{8FE0F801-82B8-4697-8B4B-E3DFE003097F}" type="slidenum">
              <a:rPr lang="en-US" smtClean="0"/>
              <a:pPr/>
              <a:t>16</a:t>
            </a:fld>
            <a:endParaRPr lang="en-US" dirty="0"/>
          </a:p>
        </p:txBody>
      </p:sp>
      <p:sp>
        <p:nvSpPr>
          <p:cNvPr id="3" name="Content Placeholder 2">
            <a:extLst>
              <a:ext uri="{FF2B5EF4-FFF2-40B4-BE49-F238E27FC236}">
                <a16:creationId xmlns:a16="http://schemas.microsoft.com/office/drawing/2014/main" id="{C07D4BA8-6028-4F17-81D3-F0986EF21A74}"/>
              </a:ext>
            </a:extLst>
          </p:cNvPr>
          <p:cNvSpPr>
            <a:spLocks noGrp="1"/>
          </p:cNvSpPr>
          <p:nvPr>
            <p:ph sz="quarter" idx="14"/>
          </p:nvPr>
        </p:nvSpPr>
        <p:spPr/>
        <p:txBody>
          <a:bodyPr/>
          <a:lstStyle/>
          <a:p>
            <a:pPr marL="0" indent="0">
              <a:buNone/>
            </a:pPr>
            <a:r>
              <a:rPr lang="en-US" dirty="0"/>
              <a:t>While there are gaps in evidence in the literature to demonstrate the efficacy of FCNs in promoting and maintaining health behaviors, the present body of data points to FCN unique utility.</a:t>
            </a:r>
          </a:p>
          <a:p>
            <a:pPr marL="0" indent="0">
              <a:buNone/>
            </a:pPr>
            <a:r>
              <a:rPr lang="en-US" dirty="0"/>
              <a:t>FCNs can leverage their unique combination of personal and professional influence to impact health outcomes  across generational, cultural and socioeconomic lines. </a:t>
            </a:r>
          </a:p>
          <a:p>
            <a:pPr marL="0" indent="0">
              <a:buNone/>
            </a:pPr>
            <a:r>
              <a:rPr lang="en-US" dirty="0"/>
              <a:t> </a:t>
            </a:r>
          </a:p>
        </p:txBody>
      </p:sp>
      <p:sp>
        <p:nvSpPr>
          <p:cNvPr id="4" name="Title 3">
            <a:extLst>
              <a:ext uri="{FF2B5EF4-FFF2-40B4-BE49-F238E27FC236}">
                <a16:creationId xmlns:a16="http://schemas.microsoft.com/office/drawing/2014/main" id="{78B7BB13-3F20-409D-B002-59DBACE38C62}"/>
              </a:ext>
            </a:extLst>
          </p:cNvPr>
          <p:cNvSpPr>
            <a:spLocks noGrp="1"/>
          </p:cNvSpPr>
          <p:nvPr>
            <p:ph type="title"/>
          </p:nvPr>
        </p:nvSpPr>
        <p:spPr/>
        <p:txBody>
          <a:bodyPr/>
          <a:lstStyle/>
          <a:p>
            <a:r>
              <a:rPr lang="en-US" dirty="0"/>
              <a:t>KNOW THIS</a:t>
            </a:r>
          </a:p>
        </p:txBody>
      </p:sp>
    </p:spTree>
    <p:extLst>
      <p:ext uri="{BB962C8B-B14F-4D97-AF65-F5344CB8AC3E}">
        <p14:creationId xmlns:p14="http://schemas.microsoft.com/office/powerpoint/2010/main" val="3919300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FC2AC8-DA5C-4E9D-96BC-1454C9A0E883}"/>
              </a:ext>
            </a:extLst>
          </p:cNvPr>
          <p:cNvSpPr>
            <a:spLocks noGrp="1"/>
          </p:cNvSpPr>
          <p:nvPr>
            <p:ph type="sldNum" sz="quarter" idx="12"/>
          </p:nvPr>
        </p:nvSpPr>
        <p:spPr/>
        <p:txBody>
          <a:bodyPr/>
          <a:lstStyle/>
          <a:p>
            <a:fld id="{8FE0F801-82B8-4697-8B4B-E3DFE003097F}" type="slidenum">
              <a:rPr lang="en-US" smtClean="0"/>
              <a:pPr/>
              <a:t>17</a:t>
            </a:fld>
            <a:endParaRPr lang="en-US" dirty="0"/>
          </a:p>
        </p:txBody>
      </p:sp>
      <p:sp>
        <p:nvSpPr>
          <p:cNvPr id="3" name="Content Placeholder 2">
            <a:extLst>
              <a:ext uri="{FF2B5EF4-FFF2-40B4-BE49-F238E27FC236}">
                <a16:creationId xmlns:a16="http://schemas.microsoft.com/office/drawing/2014/main" id="{E4E0852D-5826-4948-A4C8-3327E062DD86}"/>
              </a:ext>
            </a:extLst>
          </p:cNvPr>
          <p:cNvSpPr>
            <a:spLocks noGrp="1"/>
          </p:cNvSpPr>
          <p:nvPr>
            <p:ph sz="quarter" idx="14"/>
          </p:nvPr>
        </p:nvSpPr>
        <p:spPr/>
        <p:txBody>
          <a:bodyPr/>
          <a:lstStyle/>
          <a:p>
            <a:r>
              <a:rPr lang="en-US" dirty="0"/>
              <a:t>Examine FCN efficacy in patient navigation for multiple health conditions</a:t>
            </a:r>
          </a:p>
          <a:p>
            <a:r>
              <a:rPr lang="en-US" dirty="0"/>
              <a:t>Heart health remains a primary topic with opportunities for screening</a:t>
            </a:r>
          </a:p>
          <a:p>
            <a:r>
              <a:rPr lang="en-US" dirty="0"/>
              <a:t>Additional health conditions conducive to screening and education (FIT kits, colorectal cancer screening, mammography education, blood glucose)</a:t>
            </a:r>
          </a:p>
        </p:txBody>
      </p:sp>
      <p:sp>
        <p:nvSpPr>
          <p:cNvPr id="4" name="Title 3">
            <a:extLst>
              <a:ext uri="{FF2B5EF4-FFF2-40B4-BE49-F238E27FC236}">
                <a16:creationId xmlns:a16="http://schemas.microsoft.com/office/drawing/2014/main" id="{0CAA2333-6604-4F85-AF7E-3C88C62393AE}"/>
              </a:ext>
            </a:extLst>
          </p:cNvPr>
          <p:cNvSpPr>
            <a:spLocks noGrp="1"/>
          </p:cNvSpPr>
          <p:nvPr>
            <p:ph type="title"/>
          </p:nvPr>
        </p:nvSpPr>
        <p:spPr/>
        <p:txBody>
          <a:bodyPr/>
          <a:lstStyle/>
          <a:p>
            <a:r>
              <a:rPr lang="en-US" dirty="0"/>
              <a:t>Implications</a:t>
            </a:r>
          </a:p>
        </p:txBody>
      </p:sp>
    </p:spTree>
    <p:extLst>
      <p:ext uri="{BB962C8B-B14F-4D97-AF65-F5344CB8AC3E}">
        <p14:creationId xmlns:p14="http://schemas.microsoft.com/office/powerpoint/2010/main" val="2127326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B2BA61-660A-4D72-9787-ECABD1EBD172}"/>
              </a:ext>
            </a:extLst>
          </p:cNvPr>
          <p:cNvSpPr>
            <a:spLocks noGrp="1"/>
          </p:cNvSpPr>
          <p:nvPr>
            <p:ph type="sldNum" sz="quarter" idx="12"/>
          </p:nvPr>
        </p:nvSpPr>
        <p:spPr/>
        <p:txBody>
          <a:bodyPr/>
          <a:lstStyle/>
          <a:p>
            <a:fld id="{8FE0F801-82B8-4697-8B4B-E3DFE003097F}" type="slidenum">
              <a:rPr lang="en-US" smtClean="0"/>
              <a:pPr/>
              <a:t>18</a:t>
            </a:fld>
            <a:endParaRPr lang="en-US" dirty="0"/>
          </a:p>
        </p:txBody>
      </p:sp>
      <p:sp>
        <p:nvSpPr>
          <p:cNvPr id="3" name="Content Placeholder 2">
            <a:extLst>
              <a:ext uri="{FF2B5EF4-FFF2-40B4-BE49-F238E27FC236}">
                <a16:creationId xmlns:a16="http://schemas.microsoft.com/office/drawing/2014/main" id="{0B90AE55-3844-4689-B80D-8341C8F3223D}"/>
              </a:ext>
            </a:extLst>
          </p:cNvPr>
          <p:cNvSpPr>
            <a:spLocks noGrp="1"/>
          </p:cNvSpPr>
          <p:nvPr>
            <p:ph sz="quarter" idx="14"/>
          </p:nvPr>
        </p:nvSpPr>
        <p:spPr/>
        <p:txBody>
          <a:bodyPr/>
          <a:lstStyle/>
          <a:p>
            <a:r>
              <a:rPr lang="en-US" dirty="0"/>
              <a:t>Need for more outcome reporting</a:t>
            </a:r>
          </a:p>
          <a:p>
            <a:r>
              <a:rPr lang="en-US" dirty="0"/>
              <a:t>Random sampling</a:t>
            </a:r>
          </a:p>
          <a:p>
            <a:r>
              <a:rPr lang="en-US" dirty="0"/>
              <a:t>Comparison groups</a:t>
            </a:r>
          </a:p>
          <a:p>
            <a:r>
              <a:rPr lang="en-US" dirty="0"/>
              <a:t>Funding support</a:t>
            </a:r>
          </a:p>
          <a:p>
            <a:r>
              <a:rPr lang="en-US" dirty="0"/>
              <a:t>Prioritize collection of quality data that showcases change in behavioral &amp; health outcomes produced by FCN interventions.</a:t>
            </a:r>
          </a:p>
          <a:p>
            <a:r>
              <a:rPr lang="en-US" dirty="0"/>
              <a:t>Understand FCNs perception and knowledge of various health issues they typically address – Future study could be to examine the FCNs role in health interventions from the perspective of FCNs themselves.</a:t>
            </a:r>
          </a:p>
          <a:p>
            <a:endParaRPr lang="en-US" dirty="0"/>
          </a:p>
        </p:txBody>
      </p:sp>
      <p:sp>
        <p:nvSpPr>
          <p:cNvPr id="4" name="Title 3">
            <a:extLst>
              <a:ext uri="{FF2B5EF4-FFF2-40B4-BE49-F238E27FC236}">
                <a16:creationId xmlns:a16="http://schemas.microsoft.com/office/drawing/2014/main" id="{249E8807-B8DB-4A33-A54D-F606432C4034}"/>
              </a:ext>
            </a:extLst>
          </p:cNvPr>
          <p:cNvSpPr>
            <a:spLocks noGrp="1"/>
          </p:cNvSpPr>
          <p:nvPr>
            <p:ph type="title"/>
          </p:nvPr>
        </p:nvSpPr>
        <p:spPr/>
        <p:txBody>
          <a:bodyPr/>
          <a:lstStyle/>
          <a:p>
            <a:r>
              <a:rPr lang="en-US" dirty="0"/>
              <a:t>Implications Continued</a:t>
            </a:r>
          </a:p>
        </p:txBody>
      </p:sp>
    </p:spTree>
    <p:extLst>
      <p:ext uri="{BB962C8B-B14F-4D97-AF65-F5344CB8AC3E}">
        <p14:creationId xmlns:p14="http://schemas.microsoft.com/office/powerpoint/2010/main" val="1602381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216D72-4EDE-4759-99D2-38762C9E1B90}"/>
              </a:ext>
            </a:extLst>
          </p:cNvPr>
          <p:cNvSpPr>
            <a:spLocks noGrp="1"/>
          </p:cNvSpPr>
          <p:nvPr>
            <p:ph type="sldNum" sz="quarter" idx="12"/>
          </p:nvPr>
        </p:nvSpPr>
        <p:spPr/>
        <p:txBody>
          <a:bodyPr/>
          <a:lstStyle/>
          <a:p>
            <a:fld id="{8FE0F801-82B8-4697-8B4B-E3DFE003097F}" type="slidenum">
              <a:rPr lang="en-US" smtClean="0"/>
              <a:pPr/>
              <a:t>19</a:t>
            </a:fld>
            <a:endParaRPr lang="en-US" dirty="0"/>
          </a:p>
        </p:txBody>
      </p:sp>
      <p:sp>
        <p:nvSpPr>
          <p:cNvPr id="3" name="Content Placeholder 2">
            <a:extLst>
              <a:ext uri="{FF2B5EF4-FFF2-40B4-BE49-F238E27FC236}">
                <a16:creationId xmlns:a16="http://schemas.microsoft.com/office/drawing/2014/main" id="{8C0473EB-EE30-4DA1-8B6E-606BC2367F13}"/>
              </a:ext>
            </a:extLst>
          </p:cNvPr>
          <p:cNvSpPr>
            <a:spLocks noGrp="1"/>
          </p:cNvSpPr>
          <p:nvPr>
            <p:ph sz="quarter" idx="14"/>
          </p:nvPr>
        </p:nvSpPr>
        <p:spPr/>
        <p:txBody>
          <a:bodyPr/>
          <a:lstStyle/>
          <a:p>
            <a:r>
              <a:rPr lang="en-US" dirty="0">
                <a:effectLst/>
              </a:rPr>
              <a:t>Kruse-</a:t>
            </a:r>
            <a:r>
              <a:rPr lang="en-US" dirty="0" err="1">
                <a:effectLst/>
              </a:rPr>
              <a:t>Diehr</a:t>
            </a:r>
            <a:r>
              <a:rPr lang="en-US" dirty="0">
                <a:effectLst/>
              </a:rPr>
              <a:t>, A. J., Lee, M. J., Shackelford, J., &amp; 	</a:t>
            </a:r>
            <a:r>
              <a:rPr lang="en-US" dirty="0" err="1">
                <a:effectLst/>
              </a:rPr>
              <a:t>Hangadoumbo</a:t>
            </a:r>
            <a:r>
              <a:rPr lang="en-US" dirty="0">
                <a:effectLst/>
              </a:rPr>
              <a:t>, F. S. (2021). The State of Research on 	Faith Community Nursing in Public Health Interventions: 	Results from a Systematic Review. </a:t>
            </a:r>
            <a:r>
              <a:rPr lang="en-US" i="1" dirty="0">
                <a:effectLst/>
              </a:rPr>
              <a:t>Journal of Religion 	and Health </a:t>
            </a:r>
            <a:r>
              <a:rPr lang="en-US" dirty="0">
                <a:effectLst/>
              </a:rPr>
              <a:t>, </a:t>
            </a:r>
            <a:r>
              <a:rPr lang="en-US" i="1" dirty="0">
                <a:effectLst/>
              </a:rPr>
              <a:t>60</a:t>
            </a:r>
            <a:r>
              <a:rPr lang="en-US" dirty="0">
                <a:effectLst/>
              </a:rPr>
              <a:t>, 1339–1374. 	https://doi.org/10.007/s10943-020-01168-4 </a:t>
            </a:r>
          </a:p>
          <a:p>
            <a:endParaRPr lang="en-US" dirty="0"/>
          </a:p>
        </p:txBody>
      </p:sp>
      <p:sp>
        <p:nvSpPr>
          <p:cNvPr id="4" name="Title 3">
            <a:extLst>
              <a:ext uri="{FF2B5EF4-FFF2-40B4-BE49-F238E27FC236}">
                <a16:creationId xmlns:a16="http://schemas.microsoft.com/office/drawing/2014/main" id="{F693024D-D1A2-40EA-9E83-8DF6CDB7C053}"/>
              </a:ext>
            </a:extLst>
          </p:cNvPr>
          <p:cNvSpPr>
            <a:spLocks noGrp="1"/>
          </p:cNvSpPr>
          <p:nvPr>
            <p:ph type="title"/>
          </p:nvPr>
        </p:nvSpPr>
        <p:spPr/>
        <p:txBody>
          <a:bodyPr/>
          <a:lstStyle/>
          <a:p>
            <a:r>
              <a:rPr lang="en-US" dirty="0"/>
              <a:t>Reference</a:t>
            </a:r>
          </a:p>
        </p:txBody>
      </p:sp>
    </p:spTree>
    <p:extLst>
      <p:ext uri="{BB962C8B-B14F-4D97-AF65-F5344CB8AC3E}">
        <p14:creationId xmlns:p14="http://schemas.microsoft.com/office/powerpoint/2010/main" val="389470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00D24-47D6-4857-BCDA-D2FD48E808DD}"/>
              </a:ext>
            </a:extLst>
          </p:cNvPr>
          <p:cNvSpPr>
            <a:spLocks noGrp="1"/>
          </p:cNvSpPr>
          <p:nvPr>
            <p:ph type="sldNum" sz="quarter" idx="12"/>
          </p:nvPr>
        </p:nvSpPr>
        <p:spPr/>
        <p:txBody>
          <a:bodyPr/>
          <a:lstStyle/>
          <a:p>
            <a:fld id="{8FE0F801-82B8-4697-8B4B-E3DFE003097F}" type="slidenum">
              <a:rPr lang="en-US" smtClean="0"/>
              <a:pPr/>
              <a:t>2</a:t>
            </a:fld>
            <a:endParaRPr lang="en-US" dirty="0"/>
          </a:p>
        </p:txBody>
      </p:sp>
      <p:sp>
        <p:nvSpPr>
          <p:cNvPr id="3" name="Content Placeholder 2">
            <a:extLst>
              <a:ext uri="{FF2B5EF4-FFF2-40B4-BE49-F238E27FC236}">
                <a16:creationId xmlns:a16="http://schemas.microsoft.com/office/drawing/2014/main" id="{6327210B-C638-45DC-8BF2-D7DEBEB23ABD}"/>
              </a:ext>
            </a:extLst>
          </p:cNvPr>
          <p:cNvSpPr>
            <a:spLocks noGrp="1"/>
          </p:cNvSpPr>
          <p:nvPr>
            <p:ph sz="quarter" idx="14"/>
          </p:nvPr>
        </p:nvSpPr>
        <p:spPr/>
        <p:txBody>
          <a:bodyPr/>
          <a:lstStyle/>
          <a:p>
            <a:r>
              <a:rPr lang="en-US" dirty="0"/>
              <a:t>FCNs serve many roles in churches &amp; Communities.</a:t>
            </a:r>
          </a:p>
          <a:p>
            <a:r>
              <a:rPr lang="en-US" dirty="0"/>
              <a:t>Little is known about FCN roles effectiveness in public health interventions.	</a:t>
            </a:r>
          </a:p>
          <a:p>
            <a:r>
              <a:rPr lang="en-US" dirty="0"/>
              <a:t>By employing EBP, FCNs can leverage personal and professional influence to maximize outcomes within their congregations &amp; communities.</a:t>
            </a:r>
          </a:p>
          <a:p>
            <a:r>
              <a:rPr lang="en-US" dirty="0"/>
              <a:t>Unique opportunity to impact health outcomes across generational, cultural and socioeconomic lines.</a:t>
            </a:r>
          </a:p>
          <a:p>
            <a:endParaRPr lang="en-US" dirty="0"/>
          </a:p>
          <a:p>
            <a:endParaRPr lang="en-US" dirty="0"/>
          </a:p>
        </p:txBody>
      </p:sp>
      <p:sp>
        <p:nvSpPr>
          <p:cNvPr id="4" name="Title 3">
            <a:extLst>
              <a:ext uri="{FF2B5EF4-FFF2-40B4-BE49-F238E27FC236}">
                <a16:creationId xmlns:a16="http://schemas.microsoft.com/office/drawing/2014/main" id="{451113C8-4BA9-4E91-B228-41ECB1174511}"/>
              </a:ext>
            </a:extLst>
          </p:cNvPr>
          <p:cNvSpPr>
            <a:spLocks noGrp="1"/>
          </p:cNvSpPr>
          <p:nvPr>
            <p:ph type="title"/>
          </p:nvPr>
        </p:nvSpPr>
        <p:spPr/>
        <p:txBody>
          <a:bodyPr/>
          <a:lstStyle/>
          <a:p>
            <a:r>
              <a:rPr lang="en-US" dirty="0"/>
              <a:t>Why?</a:t>
            </a:r>
          </a:p>
        </p:txBody>
      </p:sp>
    </p:spTree>
    <p:extLst>
      <p:ext uri="{BB962C8B-B14F-4D97-AF65-F5344CB8AC3E}">
        <p14:creationId xmlns:p14="http://schemas.microsoft.com/office/powerpoint/2010/main" val="2484588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Questions/Discussion</a:t>
            </a:r>
            <a:br>
              <a:rPr lang="en-US" dirty="0"/>
            </a:br>
            <a:br>
              <a:rPr lang="en-US" dirty="0"/>
            </a:br>
            <a:r>
              <a:rPr lang="en-US" dirty="0"/>
              <a:t>Drjshackelford@gmail.com</a:t>
            </a:r>
            <a:br>
              <a:rPr lang="en-US" dirty="0"/>
            </a:br>
            <a:endParaRPr lang="en-US" dirty="0"/>
          </a:p>
        </p:txBody>
      </p:sp>
      <p:sp>
        <p:nvSpPr>
          <p:cNvPr id="3" name="Content Placeholder 2"/>
          <p:cNvSpPr>
            <a:spLocks noGrp="1"/>
          </p:cNvSpPr>
          <p:nvPr>
            <p:ph type="subTitle" idx="1"/>
          </p:nvPr>
        </p:nvSpPr>
        <p:spPr/>
        <p:txBody>
          <a:bodyPr>
            <a:normAutofit fontScale="25000" lnSpcReduction="20000"/>
          </a:bodyPr>
          <a:lstStyle/>
          <a:p>
            <a:endParaRPr lang="en-US" dirty="0"/>
          </a:p>
          <a:p>
            <a:endParaRPr lang="en-US" dirty="0"/>
          </a:p>
          <a:p>
            <a:endParaRPr lang="en-US" dirty="0"/>
          </a:p>
          <a:p>
            <a:endParaRPr lang="en-US" dirty="0"/>
          </a:p>
          <a:p>
            <a:endParaRPr lang="en-US" dirty="0"/>
          </a:p>
          <a:p>
            <a:endParaRPr lang="en-US" dirty="0"/>
          </a:p>
          <a:p>
            <a:pPr marL="0" indent="0" algn="r">
              <a:buNone/>
            </a:pPr>
            <a:r>
              <a:rPr lang="en-US" i="1" dirty="0"/>
              <a:t>(Slide 5 of 5)</a:t>
            </a:r>
          </a:p>
        </p:txBody>
      </p:sp>
      <p:sp>
        <p:nvSpPr>
          <p:cNvPr id="5" name="Text Placeholder 4">
            <a:extLst>
              <a:ext uri="{FF2B5EF4-FFF2-40B4-BE49-F238E27FC236}">
                <a16:creationId xmlns:a16="http://schemas.microsoft.com/office/drawing/2014/main" id="{91137C5B-EDAF-463F-969B-72783BEBA08E}"/>
              </a:ext>
            </a:extLst>
          </p:cNvPr>
          <p:cNvSpPr>
            <a:spLocks noGrp="1"/>
          </p:cNvSpPr>
          <p:nvPr>
            <p:ph type="body" sz="quarter" idx="10"/>
          </p:nvPr>
        </p:nvSpPr>
        <p:spPr/>
        <p:txBody>
          <a:bodyPr/>
          <a:lstStyle/>
          <a:p>
            <a:r>
              <a:rPr lang="en-US" dirty="0"/>
              <a:t>Thank you!</a:t>
            </a:r>
          </a:p>
          <a:p>
            <a:r>
              <a:rPr lang="en-US" dirty="0"/>
              <a:t>Judy Shackelford</a:t>
            </a:r>
          </a:p>
        </p:txBody>
      </p:sp>
      <p:sp>
        <p:nvSpPr>
          <p:cNvPr id="2" name="Slide Number Placeholder 1"/>
          <p:cNvSpPr>
            <a:spLocks noGrp="1"/>
          </p:cNvSpPr>
          <p:nvPr>
            <p:ph type="sldNum" sz="quarter" idx="4294967295"/>
          </p:nvPr>
        </p:nvSpPr>
        <p:spPr>
          <a:xfrm>
            <a:off x="0" y="1217613"/>
            <a:ext cx="457200" cy="274637"/>
          </a:xfrm>
          <a:prstGeom prst="rect">
            <a:avLst/>
          </a:prstGeom>
        </p:spPr>
        <p:txBody>
          <a:bodyPr/>
          <a:lstStyle/>
          <a:p>
            <a:fld id="{8FE0F801-82B8-4697-8B4B-E3DFE003097F}" type="slidenum">
              <a:rPr lang="en-US" smtClean="0"/>
              <a:pPr/>
              <a:t>20</a:t>
            </a:fld>
            <a:endParaRPr lang="en-US" dirty="0"/>
          </a:p>
        </p:txBody>
      </p:sp>
    </p:spTree>
    <p:extLst>
      <p:ext uri="{BB962C8B-B14F-4D97-AF65-F5344CB8AC3E}">
        <p14:creationId xmlns:p14="http://schemas.microsoft.com/office/powerpoint/2010/main" val="281184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9B76EF-8A1D-46F0-823B-7C09FC1FB390}"/>
              </a:ext>
            </a:extLst>
          </p:cNvPr>
          <p:cNvSpPr>
            <a:spLocks noGrp="1"/>
          </p:cNvSpPr>
          <p:nvPr>
            <p:ph type="sldNum" sz="quarter" idx="12"/>
          </p:nvPr>
        </p:nvSpPr>
        <p:spPr/>
        <p:txBody>
          <a:bodyPr/>
          <a:lstStyle/>
          <a:p>
            <a:fld id="{8FE0F801-82B8-4697-8B4B-E3DFE003097F}" type="slidenum">
              <a:rPr lang="en-US" smtClean="0"/>
              <a:pPr/>
              <a:t>3</a:t>
            </a:fld>
            <a:endParaRPr lang="en-US" dirty="0"/>
          </a:p>
        </p:txBody>
      </p:sp>
      <p:sp>
        <p:nvSpPr>
          <p:cNvPr id="3" name="Content Placeholder 2">
            <a:extLst>
              <a:ext uri="{FF2B5EF4-FFF2-40B4-BE49-F238E27FC236}">
                <a16:creationId xmlns:a16="http://schemas.microsoft.com/office/drawing/2014/main" id="{6094D21E-7D43-4421-85AC-3581D36F584E}"/>
              </a:ext>
            </a:extLst>
          </p:cNvPr>
          <p:cNvSpPr>
            <a:spLocks noGrp="1"/>
          </p:cNvSpPr>
          <p:nvPr>
            <p:ph sz="quarter" idx="14"/>
          </p:nvPr>
        </p:nvSpPr>
        <p:spPr/>
        <p:txBody>
          <a:bodyPr/>
          <a:lstStyle/>
          <a:p>
            <a:r>
              <a:rPr lang="en-US" dirty="0"/>
              <a:t>Grant funding</a:t>
            </a:r>
          </a:p>
          <a:p>
            <a:r>
              <a:rPr lang="en-US" dirty="0"/>
              <a:t>Team of researchers (mixed backgrounds)</a:t>
            </a:r>
          </a:p>
          <a:p>
            <a:r>
              <a:rPr lang="en-US" dirty="0"/>
              <a:t>Education of FCNs</a:t>
            </a:r>
          </a:p>
          <a:p>
            <a:r>
              <a:rPr lang="en-US" dirty="0"/>
              <a:t>Historical background</a:t>
            </a:r>
          </a:p>
        </p:txBody>
      </p:sp>
      <p:sp>
        <p:nvSpPr>
          <p:cNvPr id="4" name="Title 3">
            <a:extLst>
              <a:ext uri="{FF2B5EF4-FFF2-40B4-BE49-F238E27FC236}">
                <a16:creationId xmlns:a16="http://schemas.microsoft.com/office/drawing/2014/main" id="{F4BC1154-EF8F-43BF-9551-2D4FF68A1A26}"/>
              </a:ext>
            </a:extLst>
          </p:cNvPr>
          <p:cNvSpPr>
            <a:spLocks noGrp="1"/>
          </p:cNvSpPr>
          <p:nvPr>
            <p:ph type="title"/>
          </p:nvPr>
        </p:nvSpPr>
        <p:spPr/>
        <p:txBody>
          <a:bodyPr/>
          <a:lstStyle/>
          <a:p>
            <a:r>
              <a:rPr lang="en-US" dirty="0"/>
              <a:t>Context</a:t>
            </a:r>
          </a:p>
        </p:txBody>
      </p:sp>
    </p:spTree>
    <p:extLst>
      <p:ext uri="{BB962C8B-B14F-4D97-AF65-F5344CB8AC3E}">
        <p14:creationId xmlns:p14="http://schemas.microsoft.com/office/powerpoint/2010/main" val="412610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D52B23-658B-4EB4-A395-E3B8DCC7AC6C}"/>
              </a:ext>
            </a:extLst>
          </p:cNvPr>
          <p:cNvSpPr>
            <a:spLocks noGrp="1"/>
          </p:cNvSpPr>
          <p:nvPr>
            <p:ph type="sldNum" sz="quarter" idx="12"/>
          </p:nvPr>
        </p:nvSpPr>
        <p:spPr/>
        <p:txBody>
          <a:bodyPr/>
          <a:lstStyle/>
          <a:p>
            <a:fld id="{8FE0F801-82B8-4697-8B4B-E3DFE003097F}" type="slidenum">
              <a:rPr lang="en-US" smtClean="0"/>
              <a:pPr/>
              <a:t>4</a:t>
            </a:fld>
            <a:endParaRPr lang="en-US" dirty="0"/>
          </a:p>
        </p:txBody>
      </p:sp>
      <p:sp>
        <p:nvSpPr>
          <p:cNvPr id="3" name="Content Placeholder 2">
            <a:extLst>
              <a:ext uri="{FF2B5EF4-FFF2-40B4-BE49-F238E27FC236}">
                <a16:creationId xmlns:a16="http://schemas.microsoft.com/office/drawing/2014/main" id="{000244A6-329B-447D-BCF2-3AEE5C4A3A38}"/>
              </a:ext>
            </a:extLst>
          </p:cNvPr>
          <p:cNvSpPr>
            <a:spLocks noGrp="1"/>
          </p:cNvSpPr>
          <p:nvPr>
            <p:ph sz="quarter" idx="14"/>
          </p:nvPr>
        </p:nvSpPr>
        <p:spPr/>
        <p:txBody>
          <a:bodyPr/>
          <a:lstStyle/>
          <a:p>
            <a:r>
              <a:rPr lang="en-US" dirty="0"/>
              <a:t>Sparsity of studies examining effect on interventions involving FCNs</a:t>
            </a:r>
          </a:p>
          <a:p>
            <a:r>
              <a:rPr lang="en-US" dirty="0"/>
              <a:t>Most recent systematic review done by Dyess et al (2010)</a:t>
            </a:r>
          </a:p>
          <a:p>
            <a:r>
              <a:rPr lang="en-US" dirty="0" err="1"/>
              <a:t>Ziebarth</a:t>
            </a:r>
            <a:r>
              <a:rPr lang="en-US" dirty="0"/>
              <a:t> (2014) reviewed research &amp; theoretical literature across multiple domains to examine FCNs roles &amp; attributes, types of interventions with focus on developing a theoretical definition &amp; conceptual model for FCN</a:t>
            </a:r>
          </a:p>
          <a:p>
            <a:r>
              <a:rPr lang="en-US" dirty="0"/>
              <a:t>Dandridge 2014 literature review reported projects rather than outcome data</a:t>
            </a:r>
          </a:p>
          <a:p>
            <a:r>
              <a:rPr lang="en-US" dirty="0"/>
              <a:t>Continued need for program evaluation to clarify outcomes for interventions involving FCNs</a:t>
            </a:r>
          </a:p>
        </p:txBody>
      </p:sp>
      <p:sp>
        <p:nvSpPr>
          <p:cNvPr id="4" name="Title 3">
            <a:extLst>
              <a:ext uri="{FF2B5EF4-FFF2-40B4-BE49-F238E27FC236}">
                <a16:creationId xmlns:a16="http://schemas.microsoft.com/office/drawing/2014/main" id="{2D72063E-1A71-4559-A8B1-16A3764F7C70}"/>
              </a:ext>
            </a:extLst>
          </p:cNvPr>
          <p:cNvSpPr>
            <a:spLocks noGrp="1"/>
          </p:cNvSpPr>
          <p:nvPr>
            <p:ph type="title"/>
          </p:nvPr>
        </p:nvSpPr>
        <p:spPr/>
        <p:txBody>
          <a:bodyPr/>
          <a:lstStyle/>
          <a:p>
            <a:r>
              <a:rPr lang="en-US" dirty="0"/>
              <a:t>Review of the Literature</a:t>
            </a:r>
          </a:p>
        </p:txBody>
      </p:sp>
    </p:spTree>
    <p:extLst>
      <p:ext uri="{BB962C8B-B14F-4D97-AF65-F5344CB8AC3E}">
        <p14:creationId xmlns:p14="http://schemas.microsoft.com/office/powerpoint/2010/main" val="139819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162E49-C8FA-4CB1-BB97-3AB0E71052F2}"/>
              </a:ext>
            </a:extLst>
          </p:cNvPr>
          <p:cNvSpPr>
            <a:spLocks noGrp="1"/>
          </p:cNvSpPr>
          <p:nvPr>
            <p:ph type="sldNum" sz="quarter" idx="12"/>
          </p:nvPr>
        </p:nvSpPr>
        <p:spPr/>
        <p:txBody>
          <a:bodyPr/>
          <a:lstStyle/>
          <a:p>
            <a:fld id="{8FE0F801-82B8-4697-8B4B-E3DFE003097F}" type="slidenum">
              <a:rPr lang="en-US" smtClean="0"/>
              <a:pPr/>
              <a:t>5</a:t>
            </a:fld>
            <a:endParaRPr lang="en-US" dirty="0"/>
          </a:p>
        </p:txBody>
      </p:sp>
      <p:sp>
        <p:nvSpPr>
          <p:cNvPr id="3" name="Content Placeholder 2">
            <a:extLst>
              <a:ext uri="{FF2B5EF4-FFF2-40B4-BE49-F238E27FC236}">
                <a16:creationId xmlns:a16="http://schemas.microsoft.com/office/drawing/2014/main" id="{B665A5AC-EC75-4809-9D0D-A584F971589B}"/>
              </a:ext>
            </a:extLst>
          </p:cNvPr>
          <p:cNvSpPr>
            <a:spLocks noGrp="1"/>
          </p:cNvSpPr>
          <p:nvPr>
            <p:ph sz="quarter" idx="14"/>
          </p:nvPr>
        </p:nvSpPr>
        <p:spPr/>
        <p:txBody>
          <a:bodyPr/>
          <a:lstStyle/>
          <a:p>
            <a:r>
              <a:rPr lang="en-US" dirty="0"/>
              <a:t>Identify and summarize FCN interventions from 2008 to present (2020), reviewing only those interventions that reported evaluation data; </a:t>
            </a:r>
          </a:p>
          <a:p>
            <a:r>
              <a:rPr lang="en-US" dirty="0"/>
              <a:t>examine trends in FCN interventions with a specific focus on the most relevant topical areas; </a:t>
            </a:r>
          </a:p>
          <a:p>
            <a:r>
              <a:rPr lang="en-US" dirty="0"/>
              <a:t>evaluate strengths and weaknesses of various studies;</a:t>
            </a:r>
          </a:p>
          <a:p>
            <a:r>
              <a:rPr lang="en-US" dirty="0"/>
              <a:t>propose future directions, in terms of methodological rigor and underexplored research areas.</a:t>
            </a:r>
          </a:p>
        </p:txBody>
      </p:sp>
      <p:sp>
        <p:nvSpPr>
          <p:cNvPr id="4" name="Title 3">
            <a:extLst>
              <a:ext uri="{FF2B5EF4-FFF2-40B4-BE49-F238E27FC236}">
                <a16:creationId xmlns:a16="http://schemas.microsoft.com/office/drawing/2014/main" id="{1C9F1715-D81E-47F2-8D0E-48C8166956E2}"/>
              </a:ext>
            </a:extLst>
          </p:cNvPr>
          <p:cNvSpPr>
            <a:spLocks noGrp="1"/>
          </p:cNvSpPr>
          <p:nvPr>
            <p:ph type="title"/>
          </p:nvPr>
        </p:nvSpPr>
        <p:spPr/>
        <p:txBody>
          <a:bodyPr/>
          <a:lstStyle/>
          <a:p>
            <a:r>
              <a:rPr lang="en-US" dirty="0"/>
              <a:t>Four-Fold Purpose</a:t>
            </a:r>
          </a:p>
        </p:txBody>
      </p:sp>
    </p:spTree>
    <p:extLst>
      <p:ext uri="{BB962C8B-B14F-4D97-AF65-F5344CB8AC3E}">
        <p14:creationId xmlns:p14="http://schemas.microsoft.com/office/powerpoint/2010/main" val="180156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3D3696-B21B-48CF-9C13-C3CB0A48E1A6}"/>
              </a:ext>
            </a:extLst>
          </p:cNvPr>
          <p:cNvSpPr>
            <a:spLocks noGrp="1"/>
          </p:cNvSpPr>
          <p:nvPr>
            <p:ph type="sldNum" sz="quarter" idx="12"/>
          </p:nvPr>
        </p:nvSpPr>
        <p:spPr/>
        <p:txBody>
          <a:bodyPr/>
          <a:lstStyle/>
          <a:p>
            <a:fld id="{8FE0F801-82B8-4697-8B4B-E3DFE003097F}" type="slidenum">
              <a:rPr lang="en-US" smtClean="0"/>
              <a:pPr/>
              <a:t>6</a:t>
            </a:fld>
            <a:endParaRPr lang="en-US" dirty="0"/>
          </a:p>
        </p:txBody>
      </p:sp>
      <p:sp>
        <p:nvSpPr>
          <p:cNvPr id="4" name="Title 3">
            <a:extLst>
              <a:ext uri="{FF2B5EF4-FFF2-40B4-BE49-F238E27FC236}">
                <a16:creationId xmlns:a16="http://schemas.microsoft.com/office/drawing/2014/main" id="{B385963D-4D7C-46A1-910A-088DE1AB024C}"/>
              </a:ext>
            </a:extLst>
          </p:cNvPr>
          <p:cNvSpPr>
            <a:spLocks noGrp="1"/>
          </p:cNvSpPr>
          <p:nvPr>
            <p:ph type="title"/>
          </p:nvPr>
        </p:nvSpPr>
        <p:spPr/>
        <p:txBody>
          <a:bodyPr/>
          <a:lstStyle/>
          <a:p>
            <a:r>
              <a:rPr lang="en-US" dirty="0"/>
              <a:t>Methods - PRISMA</a:t>
            </a:r>
          </a:p>
        </p:txBody>
      </p:sp>
      <p:pic>
        <p:nvPicPr>
          <p:cNvPr id="1028" name="Picture 4" descr="Understanding a PRISMA Flow Diagram | Edanz Learning Lab">
            <a:extLst>
              <a:ext uri="{FF2B5EF4-FFF2-40B4-BE49-F238E27FC236}">
                <a16:creationId xmlns:a16="http://schemas.microsoft.com/office/drawing/2014/main" id="{975C773F-2A02-4EF6-B586-6D74CBB407E3}"/>
              </a:ext>
            </a:extLst>
          </p:cNvPr>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1537252" y="1709530"/>
            <a:ext cx="5883965" cy="4810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04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A1BFCF-1DD2-4BBE-A238-FEDBA8BED3A2}"/>
              </a:ext>
            </a:extLst>
          </p:cNvPr>
          <p:cNvSpPr>
            <a:spLocks noGrp="1"/>
          </p:cNvSpPr>
          <p:nvPr>
            <p:ph type="sldNum" sz="quarter" idx="12"/>
          </p:nvPr>
        </p:nvSpPr>
        <p:spPr/>
        <p:txBody>
          <a:bodyPr/>
          <a:lstStyle/>
          <a:p>
            <a:fld id="{8FE0F801-82B8-4697-8B4B-E3DFE003097F}" type="slidenum">
              <a:rPr lang="en-US" smtClean="0"/>
              <a:pPr/>
              <a:t>7</a:t>
            </a:fld>
            <a:endParaRPr lang="en-US" dirty="0"/>
          </a:p>
        </p:txBody>
      </p:sp>
      <p:sp>
        <p:nvSpPr>
          <p:cNvPr id="3" name="Content Placeholder 2">
            <a:extLst>
              <a:ext uri="{FF2B5EF4-FFF2-40B4-BE49-F238E27FC236}">
                <a16:creationId xmlns:a16="http://schemas.microsoft.com/office/drawing/2014/main" id="{7DD06BD2-972E-4050-BA64-E018CFCE6903}"/>
              </a:ext>
            </a:extLst>
          </p:cNvPr>
          <p:cNvSpPr>
            <a:spLocks noGrp="1"/>
          </p:cNvSpPr>
          <p:nvPr>
            <p:ph sz="quarter" idx="14"/>
          </p:nvPr>
        </p:nvSpPr>
        <p:spPr/>
        <p:txBody>
          <a:bodyPr/>
          <a:lstStyle/>
          <a:p>
            <a:r>
              <a:rPr lang="en-US" dirty="0"/>
              <a:t>English</a:t>
            </a:r>
          </a:p>
          <a:p>
            <a:r>
              <a:rPr lang="en-US" dirty="0"/>
              <a:t>Directly involved FCNs/Parish Nurses (PNs) </a:t>
            </a:r>
          </a:p>
          <a:p>
            <a:r>
              <a:rPr lang="en-US" dirty="0"/>
              <a:t>Peer reviewed</a:t>
            </a:r>
          </a:p>
          <a:p>
            <a:r>
              <a:rPr lang="en-US" dirty="0"/>
              <a:t>Included original research data</a:t>
            </a:r>
          </a:p>
          <a:p>
            <a:r>
              <a:rPr lang="en-US" dirty="0"/>
              <a:t>Published no earlier than 2008</a:t>
            </a:r>
          </a:p>
          <a:p>
            <a:r>
              <a:rPr lang="en-US" dirty="0"/>
              <a:t>Search terms, two searches (same terms)</a:t>
            </a:r>
          </a:p>
          <a:p>
            <a:r>
              <a:rPr lang="en-US" dirty="0" err="1"/>
              <a:t>PubMEd</a:t>
            </a:r>
            <a:r>
              <a:rPr lang="en-US" dirty="0"/>
              <a:t>, CINAHL via EBSCO</a:t>
            </a:r>
          </a:p>
        </p:txBody>
      </p:sp>
      <p:sp>
        <p:nvSpPr>
          <p:cNvPr id="4" name="Title 3">
            <a:extLst>
              <a:ext uri="{FF2B5EF4-FFF2-40B4-BE49-F238E27FC236}">
                <a16:creationId xmlns:a16="http://schemas.microsoft.com/office/drawing/2014/main" id="{6C77ADCE-E136-45C1-9DE6-966CB44393F6}"/>
              </a:ext>
            </a:extLst>
          </p:cNvPr>
          <p:cNvSpPr>
            <a:spLocks noGrp="1"/>
          </p:cNvSpPr>
          <p:nvPr>
            <p:ph type="title"/>
          </p:nvPr>
        </p:nvSpPr>
        <p:spPr/>
        <p:txBody>
          <a:bodyPr/>
          <a:lstStyle/>
          <a:p>
            <a:r>
              <a:rPr lang="en-US" dirty="0"/>
              <a:t>Search Strategy</a:t>
            </a:r>
          </a:p>
        </p:txBody>
      </p:sp>
    </p:spTree>
    <p:extLst>
      <p:ext uri="{BB962C8B-B14F-4D97-AF65-F5344CB8AC3E}">
        <p14:creationId xmlns:p14="http://schemas.microsoft.com/office/powerpoint/2010/main" val="179228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F13B13-3555-482D-9369-AAC1FB175DB7}"/>
              </a:ext>
            </a:extLst>
          </p:cNvPr>
          <p:cNvSpPr>
            <a:spLocks noGrp="1"/>
          </p:cNvSpPr>
          <p:nvPr>
            <p:ph type="sldNum" sz="quarter" idx="12"/>
          </p:nvPr>
        </p:nvSpPr>
        <p:spPr/>
        <p:txBody>
          <a:bodyPr/>
          <a:lstStyle/>
          <a:p>
            <a:fld id="{8FE0F801-82B8-4697-8B4B-E3DFE003097F}" type="slidenum">
              <a:rPr lang="en-US" smtClean="0"/>
              <a:pPr/>
              <a:t>8</a:t>
            </a:fld>
            <a:endParaRPr lang="en-US" dirty="0"/>
          </a:p>
        </p:txBody>
      </p:sp>
      <p:sp>
        <p:nvSpPr>
          <p:cNvPr id="3" name="Content Placeholder 2">
            <a:extLst>
              <a:ext uri="{FF2B5EF4-FFF2-40B4-BE49-F238E27FC236}">
                <a16:creationId xmlns:a16="http://schemas.microsoft.com/office/drawing/2014/main" id="{BCE9E59D-C9B1-4180-A01E-4809F586FDEA}"/>
              </a:ext>
            </a:extLst>
          </p:cNvPr>
          <p:cNvSpPr>
            <a:spLocks noGrp="1"/>
          </p:cNvSpPr>
          <p:nvPr>
            <p:ph sz="quarter" idx="14"/>
          </p:nvPr>
        </p:nvSpPr>
        <p:spPr/>
        <p:txBody>
          <a:bodyPr/>
          <a:lstStyle/>
          <a:p>
            <a:r>
              <a:rPr lang="en-US" dirty="0"/>
              <a:t>Original research data involving qualitative or quantitative research </a:t>
            </a:r>
          </a:p>
          <a:p>
            <a:r>
              <a:rPr lang="en-US" dirty="0"/>
              <a:t>In US or involved significant US sample</a:t>
            </a:r>
          </a:p>
          <a:p>
            <a:r>
              <a:rPr lang="en-US" dirty="0"/>
              <a:t>Evaluated program efficacy (outcome)</a:t>
            </a:r>
          </a:p>
          <a:p>
            <a:r>
              <a:rPr lang="en-US" dirty="0"/>
              <a:t>Directly involved FCNs/PNs</a:t>
            </a:r>
          </a:p>
          <a:p>
            <a:endParaRPr lang="en-US" dirty="0"/>
          </a:p>
        </p:txBody>
      </p:sp>
      <p:sp>
        <p:nvSpPr>
          <p:cNvPr id="4" name="Title 3">
            <a:extLst>
              <a:ext uri="{FF2B5EF4-FFF2-40B4-BE49-F238E27FC236}">
                <a16:creationId xmlns:a16="http://schemas.microsoft.com/office/drawing/2014/main" id="{71FD107C-F80A-49DC-8C22-A8E4122D424F}"/>
              </a:ext>
            </a:extLst>
          </p:cNvPr>
          <p:cNvSpPr>
            <a:spLocks noGrp="1"/>
          </p:cNvSpPr>
          <p:nvPr>
            <p:ph type="title"/>
          </p:nvPr>
        </p:nvSpPr>
        <p:spPr/>
        <p:txBody>
          <a:bodyPr/>
          <a:lstStyle/>
          <a:p>
            <a:r>
              <a:rPr lang="en-US" dirty="0"/>
              <a:t>Article Inclusion Criteria</a:t>
            </a:r>
          </a:p>
        </p:txBody>
      </p:sp>
    </p:spTree>
    <p:extLst>
      <p:ext uri="{BB962C8B-B14F-4D97-AF65-F5344CB8AC3E}">
        <p14:creationId xmlns:p14="http://schemas.microsoft.com/office/powerpoint/2010/main" val="62124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357094-B9D1-4BAC-96B0-FACA6940E716}"/>
              </a:ext>
            </a:extLst>
          </p:cNvPr>
          <p:cNvSpPr>
            <a:spLocks noGrp="1"/>
          </p:cNvSpPr>
          <p:nvPr>
            <p:ph type="sldNum" sz="quarter" idx="12"/>
          </p:nvPr>
        </p:nvSpPr>
        <p:spPr/>
        <p:txBody>
          <a:bodyPr/>
          <a:lstStyle/>
          <a:p>
            <a:fld id="{8FE0F801-82B8-4697-8B4B-E3DFE003097F}" type="slidenum">
              <a:rPr lang="en-US" smtClean="0"/>
              <a:pPr/>
              <a:t>9</a:t>
            </a:fld>
            <a:endParaRPr lang="en-US" dirty="0"/>
          </a:p>
        </p:txBody>
      </p:sp>
      <p:sp>
        <p:nvSpPr>
          <p:cNvPr id="3" name="Content Placeholder 2">
            <a:extLst>
              <a:ext uri="{FF2B5EF4-FFF2-40B4-BE49-F238E27FC236}">
                <a16:creationId xmlns:a16="http://schemas.microsoft.com/office/drawing/2014/main" id="{6BABD442-8352-48CB-BE3A-B0441F0313B0}"/>
              </a:ext>
            </a:extLst>
          </p:cNvPr>
          <p:cNvSpPr>
            <a:spLocks noGrp="1"/>
          </p:cNvSpPr>
          <p:nvPr>
            <p:ph sz="quarter" idx="14"/>
          </p:nvPr>
        </p:nvSpPr>
        <p:spPr/>
        <p:txBody>
          <a:bodyPr/>
          <a:lstStyle/>
          <a:p>
            <a:r>
              <a:rPr lang="en-US" dirty="0"/>
              <a:t>No original research data</a:t>
            </a:r>
          </a:p>
          <a:p>
            <a:r>
              <a:rPr lang="en-US" dirty="0"/>
              <a:t>No reference to religious/spiritual aspects of care</a:t>
            </a:r>
          </a:p>
          <a:p>
            <a:r>
              <a:rPr lang="en-US" dirty="0"/>
              <a:t>Health ministry unrelated to faith community nursing</a:t>
            </a:r>
          </a:p>
          <a:p>
            <a:r>
              <a:rPr lang="en-US" dirty="0"/>
              <a:t>Dissertations</a:t>
            </a:r>
          </a:p>
          <a:p>
            <a:r>
              <a:rPr lang="en-US" dirty="0"/>
              <a:t>Studies outside the U.S.</a:t>
            </a:r>
          </a:p>
          <a:p>
            <a:r>
              <a:rPr lang="en-US" dirty="0"/>
              <a:t>Single-subject case studies/exemplars</a:t>
            </a:r>
          </a:p>
          <a:p>
            <a:r>
              <a:rPr lang="en-US" dirty="0"/>
              <a:t>FCNs as sole study participants rather than member of research team</a:t>
            </a:r>
          </a:p>
          <a:p>
            <a:endParaRPr lang="en-US" dirty="0"/>
          </a:p>
          <a:p>
            <a:r>
              <a:rPr lang="en-US" dirty="0"/>
              <a:t>No authorless reports or duplication</a:t>
            </a:r>
          </a:p>
          <a:p>
            <a:endParaRPr lang="en-US" dirty="0"/>
          </a:p>
        </p:txBody>
      </p:sp>
      <p:sp>
        <p:nvSpPr>
          <p:cNvPr id="4" name="Title 3">
            <a:extLst>
              <a:ext uri="{FF2B5EF4-FFF2-40B4-BE49-F238E27FC236}">
                <a16:creationId xmlns:a16="http://schemas.microsoft.com/office/drawing/2014/main" id="{5B6C9D4D-0EF6-4C65-B572-BA97D4E34C77}"/>
              </a:ext>
            </a:extLst>
          </p:cNvPr>
          <p:cNvSpPr>
            <a:spLocks noGrp="1"/>
          </p:cNvSpPr>
          <p:nvPr>
            <p:ph type="title"/>
          </p:nvPr>
        </p:nvSpPr>
        <p:spPr/>
        <p:txBody>
          <a:bodyPr/>
          <a:lstStyle/>
          <a:p>
            <a:r>
              <a:rPr lang="en-US" dirty="0"/>
              <a:t>Article Exclusion Criteria</a:t>
            </a:r>
          </a:p>
        </p:txBody>
      </p:sp>
    </p:spTree>
    <p:extLst>
      <p:ext uri="{BB962C8B-B14F-4D97-AF65-F5344CB8AC3E}">
        <p14:creationId xmlns:p14="http://schemas.microsoft.com/office/powerpoint/2010/main" val="24958540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SHS Template">
  <a:themeElements>
    <a:clrScheme name="HSHS">
      <a:dk1>
        <a:srgbClr val="004B8D"/>
      </a:dk1>
      <a:lt1>
        <a:srgbClr val="FFFFFF"/>
      </a:lt1>
      <a:dk2>
        <a:srgbClr val="004B8D"/>
      </a:dk2>
      <a:lt2>
        <a:srgbClr val="FFFFFF"/>
      </a:lt2>
      <a:accent1>
        <a:srgbClr val="8FB935"/>
      </a:accent1>
      <a:accent2>
        <a:srgbClr val="004B8D"/>
      </a:accent2>
      <a:accent3>
        <a:srgbClr val="F5F2A3"/>
      </a:accent3>
      <a:accent4>
        <a:srgbClr val="55BCEB"/>
      </a:accent4>
      <a:accent5>
        <a:srgbClr val="1D1D1D"/>
      </a:accent5>
      <a:accent6>
        <a:srgbClr val="C0C0C0"/>
      </a:accent6>
      <a:hlink>
        <a:srgbClr val="004B8D"/>
      </a:hlink>
      <a:folHlink>
        <a:srgbClr val="8FB93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bwMode="gray">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algn="l" defTabSz="1463675">
          <a:defRPr sz="1400" dirty="0" smtClean="0">
            <a:latin typeface="+mn-lt"/>
          </a:defRPr>
        </a:defPPr>
      </a:lstStyle>
    </a:spDef>
    <a:lnDef>
      <a:spPr bwMode="gray">
        <a:solidFill>
          <a:schemeClr val="accent1"/>
        </a:solidFill>
        <a:ln w="19050" cap="flat" cmpd="sng" algn="ctr">
          <a:solidFill>
            <a:schemeClr val="accent3"/>
          </a:solidFill>
          <a:prstDash val="solid"/>
          <a:round/>
          <a:headEnd type="none" w="med" len="med"/>
          <a:tailEnd type="none"/>
        </a:ln>
        <a:effectLst/>
      </a:spPr>
      <a:bodyPr/>
      <a:lstStyle/>
    </a:lnDef>
    <a:txDef>
      <a:spPr bwMode="gray">
        <a:noFill/>
      </a:spPr>
      <a:bodyPr wrap="square" lIns="45720" rIns="45720" rtlCol="0">
        <a:noAutofit/>
      </a:bodyPr>
      <a:lstStyle>
        <a:defPPr algn="l">
          <a:spcBef>
            <a:spcPts val="400"/>
          </a:spcBef>
          <a:defRPr sz="1400" dirty="0" smtClean="0">
            <a:latin typeface="+mn-lt"/>
          </a:defRPr>
        </a:defPPr>
      </a:lstStyle>
    </a:txDef>
  </a:objectDefaults>
  <a:extraClrSchemeLst/>
</a:theme>
</file>

<file path=ppt/theme/theme2.xml><?xml version="1.0" encoding="utf-8"?>
<a:theme xmlns:a="http://schemas.openxmlformats.org/drawingml/2006/main" name="Other Layouts">
  <a:themeElements>
    <a:clrScheme name="HSHS">
      <a:dk1>
        <a:srgbClr val="004B8D"/>
      </a:dk1>
      <a:lt1>
        <a:srgbClr val="FFFFFF"/>
      </a:lt1>
      <a:dk2>
        <a:srgbClr val="004B8D"/>
      </a:dk2>
      <a:lt2>
        <a:srgbClr val="D9D9D9"/>
      </a:lt2>
      <a:accent1>
        <a:srgbClr val="8FB935"/>
      </a:accent1>
      <a:accent2>
        <a:srgbClr val="004B8D"/>
      </a:accent2>
      <a:accent3>
        <a:srgbClr val="55BCEB"/>
      </a:accent3>
      <a:accent4>
        <a:srgbClr val="F5F2A3"/>
      </a:accent4>
      <a:accent5>
        <a:srgbClr val="797979"/>
      </a:accent5>
      <a:accent6>
        <a:srgbClr val="6F00DE"/>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BCO Member PPT Template">
      <a:dk1>
        <a:srgbClr val="000000"/>
      </a:dk1>
      <a:lt1>
        <a:srgbClr val="FFFFFF"/>
      </a:lt1>
      <a:dk2>
        <a:srgbClr val="097ABF"/>
      </a:dk2>
      <a:lt2>
        <a:srgbClr val="BFBFBF"/>
      </a:lt2>
      <a:accent1>
        <a:srgbClr val="C6D9F0"/>
      </a:accent1>
      <a:accent2>
        <a:srgbClr val="74B0E2"/>
      </a:accent2>
      <a:accent3>
        <a:srgbClr val="097ABF"/>
      </a:accent3>
      <a:accent4>
        <a:srgbClr val="20598C"/>
      </a:accent4>
      <a:accent5>
        <a:srgbClr val="000000"/>
      </a:accent5>
      <a:accent6>
        <a:srgbClr val="9E00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ABCO Member PPT Template">
      <a:dk1>
        <a:srgbClr val="000000"/>
      </a:dk1>
      <a:lt1>
        <a:srgbClr val="FFFFFF"/>
      </a:lt1>
      <a:dk2>
        <a:srgbClr val="097ABF"/>
      </a:dk2>
      <a:lt2>
        <a:srgbClr val="BFBFBF"/>
      </a:lt2>
      <a:accent1>
        <a:srgbClr val="C6D9F0"/>
      </a:accent1>
      <a:accent2>
        <a:srgbClr val="74B0E2"/>
      </a:accent2>
      <a:accent3>
        <a:srgbClr val="097ABF"/>
      </a:accent3>
      <a:accent4>
        <a:srgbClr val="20598C"/>
      </a:accent4>
      <a:accent5>
        <a:srgbClr val="000000"/>
      </a:accent5>
      <a:accent6>
        <a:srgbClr val="9E00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20958</TotalTime>
  <Words>1001</Words>
  <Application>Microsoft Office PowerPoint</Application>
  <PresentationFormat>On-screen Show (4:3)</PresentationFormat>
  <Paragraphs>149</Paragraphs>
  <Slides>20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Wingdings</vt:lpstr>
      <vt:lpstr>HSHS Template</vt:lpstr>
      <vt:lpstr>Other Layouts</vt:lpstr>
      <vt:lpstr>The State of Research on Faith Community Nursing in Public Health Interventions: Results from a Systematic Review</vt:lpstr>
      <vt:lpstr>Why?</vt:lpstr>
      <vt:lpstr>Context</vt:lpstr>
      <vt:lpstr>Review of the Literature</vt:lpstr>
      <vt:lpstr>Four-Fold Purpose</vt:lpstr>
      <vt:lpstr>Methods - PRISMA</vt:lpstr>
      <vt:lpstr>Search Strategy</vt:lpstr>
      <vt:lpstr>Article Inclusion Criteria</vt:lpstr>
      <vt:lpstr>Article Exclusion Criteria</vt:lpstr>
      <vt:lpstr>Review Process: Inclusion, Exclusion, Relevance</vt:lpstr>
      <vt:lpstr>Findings (Health Outcome Topics)</vt:lpstr>
      <vt:lpstr>Design Findings</vt:lpstr>
      <vt:lpstr>Sample Findings</vt:lpstr>
      <vt:lpstr>Theme Findings </vt:lpstr>
      <vt:lpstr>Limitations</vt:lpstr>
      <vt:lpstr>KNOW THIS</vt:lpstr>
      <vt:lpstr>Implications</vt:lpstr>
      <vt:lpstr>Implications Continued</vt:lpstr>
      <vt:lpstr>Reference</vt:lpstr>
      <vt:lpstr>Questions/Discussion  Drjshackelford@gmail.com </vt:lpstr>
    </vt:vector>
  </TitlesOfParts>
  <Company>The Advisory Board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holderk</dc:creator>
  <cp:lastModifiedBy>Donna M Callaghan</cp:lastModifiedBy>
  <cp:revision>352</cp:revision>
  <cp:lastPrinted>2022-03-01T14:50:06Z</cp:lastPrinted>
  <dcterms:created xsi:type="dcterms:W3CDTF">2012-11-12T21:26:52Z</dcterms:created>
  <dcterms:modified xsi:type="dcterms:W3CDTF">2022-09-30T14:13:31Z</dcterms:modified>
</cp:coreProperties>
</file>